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71" r:id="rId6"/>
    <p:sldId id="272" r:id="rId7"/>
    <p:sldId id="262" r:id="rId8"/>
    <p:sldId id="263" r:id="rId9"/>
    <p:sldId id="264" r:id="rId10"/>
    <p:sldId id="265" r:id="rId11"/>
    <p:sldId id="266" r:id="rId12"/>
    <p:sldId id="267" r:id="rId13"/>
    <p:sldId id="275" r:id="rId14"/>
    <p:sldId id="273" r:id="rId15"/>
    <p:sldId id="268" r:id="rId16"/>
    <p:sldId id="276" r:id="rId17"/>
    <p:sldId id="269" r:id="rId18"/>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97" autoAdjust="0"/>
    <p:restoredTop sz="90929"/>
  </p:normalViewPr>
  <p:slideViewPr>
    <p:cSldViewPr>
      <p:cViewPr>
        <p:scale>
          <a:sx n="66" d="100"/>
          <a:sy n="66" d="100"/>
        </p:scale>
        <p:origin x="-9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2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CADEDF7-C185-4091-ADEA-66BE9A3B1735}" type="slidenum">
              <a:rPr lang="en-US"/>
              <a:pPr/>
              <a:t>‹Nº›</a:t>
            </a:fld>
            <a:endParaRPr lang="en-US"/>
          </a:p>
        </p:txBody>
      </p:sp>
    </p:spTree>
    <p:extLst>
      <p:ext uri="{BB962C8B-B14F-4D97-AF65-F5344CB8AC3E}">
        <p14:creationId xmlns:p14="http://schemas.microsoft.com/office/powerpoint/2010/main" val="34855654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39B7E-5FC8-4667-98D7-65736CCD5387}" type="slidenum">
              <a:rPr lang="en-US"/>
              <a:pPr/>
              <a:t>1</a:t>
            </a:fld>
            <a:endParaRPr lang="en-US"/>
          </a:p>
        </p:txBody>
      </p:sp>
      <p:sp>
        <p:nvSpPr>
          <p:cNvPr id="3073" name="Rectangle 1"/>
          <p:cNvSpPr>
            <a:spLocks noGrp="1" noRot="1" noChangeAspect="1" noChangeArrowheads="1"/>
          </p:cNvSpPr>
          <p:nvPr>
            <p:ph type="sldImg"/>
          </p:nvPr>
        </p:nvSpPr>
        <p:spPr>
          <a:ln/>
        </p:spPr>
      </p:sp>
      <p:sp>
        <p:nvSpPr>
          <p:cNvPr id="3074" name="Rectangle 2"/>
          <p:cNvSpPr>
            <a:spLocks noGrp="1" noChangeArrowheads="1"/>
          </p:cNvSpPr>
          <p:nvPr>
            <p:ph type="body" idx="1"/>
          </p:nvPr>
        </p:nvSpPr>
        <p:spPr/>
        <p:txBody>
          <a:bodyPr lIns="0" tIns="0" rIns="0" bIns="0"/>
          <a:lstStyle/>
          <a:p>
            <a:pPr>
              <a:lnSpc>
                <a:spcPct val="95000"/>
              </a:lnSpc>
              <a:spcBef>
                <a:spcPct val="0"/>
              </a:spcBef>
            </a:pPr>
            <a:r>
              <a:rPr lang="en-US" sz="1600" dirty="0" smtClean="0">
                <a:solidFill>
                  <a:srgbClr val="000000"/>
                </a:solidFill>
                <a:latin typeface="Arial" pitchFamily="34" charset="0"/>
              </a:rPr>
              <a:t>Objective: Ps </a:t>
            </a:r>
            <a:r>
              <a:rPr lang="en-US" sz="1600" dirty="0">
                <a:solidFill>
                  <a:srgbClr val="000000"/>
                </a:solidFill>
                <a:latin typeface="Arial" pitchFamily="34" charset="0"/>
              </a:rPr>
              <a:t>will be able to demonstrate an awareness of how applying certain strategies-chunking, </a:t>
            </a:r>
            <a:r>
              <a:rPr lang="en-US" sz="1600" dirty="0" err="1">
                <a:solidFill>
                  <a:srgbClr val="000000"/>
                </a:solidFill>
                <a:latin typeface="Arial" pitchFamily="34" charset="0"/>
              </a:rPr>
              <a:t>ccqs</a:t>
            </a:r>
            <a:r>
              <a:rPr lang="en-US" sz="1600" dirty="0">
                <a:solidFill>
                  <a:srgbClr val="000000"/>
                </a:solidFill>
                <a:latin typeface="Arial" pitchFamily="34" charset="0"/>
              </a:rPr>
              <a:t>, simple language, supplying visual and oral support, modeling, setting up partners, showing supplies, time limits, language to complete tasks, no distractions-  can impact students ability to follow instructions BY verbally sharing what is needed from trainer to understand instructions about information gap </a:t>
            </a:r>
            <a:r>
              <a:rPr lang="en-US" sz="1600" dirty="0" smtClean="0">
                <a:solidFill>
                  <a:srgbClr val="000000"/>
                </a:solidFill>
                <a:latin typeface="Arial" pitchFamily="34" charset="0"/>
              </a:rPr>
              <a:t>activity </a:t>
            </a:r>
            <a:r>
              <a:rPr lang="en-US" sz="1600" dirty="0">
                <a:solidFill>
                  <a:srgbClr val="000000"/>
                </a:solidFill>
                <a:latin typeface="Arial" pitchFamily="34" charset="0"/>
              </a:rPr>
              <a:t>that </a:t>
            </a:r>
            <a:r>
              <a:rPr lang="en-US" sz="1600" dirty="0" smtClean="0">
                <a:solidFill>
                  <a:srgbClr val="000000"/>
                </a:solidFill>
                <a:latin typeface="Arial" pitchFamily="34" charset="0"/>
              </a:rPr>
              <a:t>is </a:t>
            </a:r>
            <a:r>
              <a:rPr lang="en-US" sz="1600" dirty="0">
                <a:solidFill>
                  <a:srgbClr val="000000"/>
                </a:solidFill>
                <a:latin typeface="Arial" pitchFamily="34" charset="0"/>
              </a:rPr>
              <a:t>presented </a:t>
            </a:r>
            <a:r>
              <a:rPr lang="en-US" sz="1600" dirty="0" smtClean="0">
                <a:solidFill>
                  <a:srgbClr val="000000"/>
                </a:solidFill>
                <a:latin typeface="Arial" pitchFamily="34" charset="0"/>
              </a:rPr>
              <a:t>poorly</a:t>
            </a:r>
            <a:r>
              <a:rPr lang="en-US" sz="1600" baseline="0" dirty="0" smtClean="0">
                <a:solidFill>
                  <a:srgbClr val="000000"/>
                </a:solidFill>
                <a:latin typeface="Arial" pitchFamily="34" charset="0"/>
              </a:rPr>
              <a:t> and creating </a:t>
            </a:r>
            <a:r>
              <a:rPr lang="en-US" sz="1600" baseline="0" dirty="0" smtClean="0">
                <a:solidFill>
                  <a:srgbClr val="000000"/>
                </a:solidFill>
                <a:latin typeface="Arial" pitchFamily="34" charset="0"/>
              </a:rPr>
              <a:t>effective </a:t>
            </a:r>
            <a:r>
              <a:rPr lang="en-US" sz="1600" baseline="0" dirty="0" smtClean="0">
                <a:solidFill>
                  <a:srgbClr val="000000"/>
                </a:solidFill>
                <a:latin typeface="Arial" pitchFamily="34" charset="0"/>
              </a:rPr>
              <a:t>instructions for a new info gap activity.</a:t>
            </a:r>
            <a:endParaRPr lang="en-US" sz="1600" dirty="0">
              <a:solidFill>
                <a:srgbClr val="000000"/>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CB8C3-40C7-45A6-A22D-369D0B426C95}" type="slidenum">
              <a:rPr lang="en-US"/>
              <a:pPr/>
              <a:t>13</a:t>
            </a:fld>
            <a:endParaRPr lang="en-US"/>
          </a:p>
        </p:txBody>
      </p:sp>
      <p:sp>
        <p:nvSpPr>
          <p:cNvPr id="26625" name="Rectangle 1"/>
          <p:cNvSpPr>
            <a:spLocks noGrp="1" noRot="1" noChangeAspect="1" noChangeArrowheads="1"/>
          </p:cNvSpPr>
          <p:nvPr>
            <p:ph type="sldImg"/>
          </p:nvPr>
        </p:nvSpPr>
        <p:spPr>
          <a:ln/>
        </p:spPr>
      </p:sp>
      <p:sp>
        <p:nvSpPr>
          <p:cNvPr id="26626" name="Rectangle 2"/>
          <p:cNvSpPr>
            <a:spLocks noGrp="1" noChangeArrowheads="1"/>
          </p:cNvSpPr>
          <p:nvPr>
            <p:ph type="body" idx="1"/>
          </p:nvPr>
        </p:nvSpPr>
        <p:spPr/>
        <p:txBody>
          <a:bodyPr lIns="0" tIns="0" rIns="0" bIns="0"/>
          <a:lstStyle/>
          <a:p>
            <a:pPr>
              <a:lnSpc>
                <a:spcPct val="95000"/>
              </a:lnSpc>
              <a:spcBef>
                <a:spcPct val="0"/>
              </a:spcBef>
            </a:pPr>
            <a:endParaRPr lang="en-US" sz="1600" i="1" u="sng" dirty="0">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CB8C3-40C7-45A6-A22D-369D0B426C95}" type="slidenum">
              <a:rPr lang="en-US"/>
              <a:pPr/>
              <a:t>14</a:t>
            </a:fld>
            <a:endParaRPr lang="en-US"/>
          </a:p>
        </p:txBody>
      </p:sp>
      <p:sp>
        <p:nvSpPr>
          <p:cNvPr id="26625" name="Rectangle 1"/>
          <p:cNvSpPr>
            <a:spLocks noGrp="1" noRot="1" noChangeAspect="1" noChangeArrowheads="1"/>
          </p:cNvSpPr>
          <p:nvPr>
            <p:ph type="sldImg"/>
          </p:nvPr>
        </p:nvSpPr>
        <p:spPr>
          <a:ln/>
        </p:spPr>
      </p:sp>
      <p:sp>
        <p:nvSpPr>
          <p:cNvPr id="26626" name="Rectangle 2"/>
          <p:cNvSpPr>
            <a:spLocks noGrp="1" noChangeArrowheads="1"/>
          </p:cNvSpPr>
          <p:nvPr>
            <p:ph type="body" idx="1"/>
          </p:nvPr>
        </p:nvSpPr>
        <p:spPr/>
        <p:txBody>
          <a:bodyPr lIns="0" tIns="0" rIns="0" bIns="0"/>
          <a:lstStyle/>
          <a:p>
            <a:pPr>
              <a:lnSpc>
                <a:spcPct val="95000"/>
              </a:lnSpc>
              <a:spcBef>
                <a:spcPct val="0"/>
              </a:spcBef>
            </a:pPr>
            <a:endParaRPr lang="en-US" sz="1600" i="1" u="sng" dirty="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D9CC9-64CD-4DCD-91A5-179404CD0737}" type="slidenum">
              <a:rPr lang="en-US"/>
              <a:pPr/>
              <a:t>15</a:t>
            </a:fld>
            <a:endParaRPr lang="en-US"/>
          </a:p>
        </p:txBody>
      </p:sp>
      <p:sp>
        <p:nvSpPr>
          <p:cNvPr id="28673" name="Rectangle 1"/>
          <p:cNvSpPr>
            <a:spLocks noGrp="1" noRot="1" noChangeAspect="1" noChangeArrowheads="1"/>
          </p:cNvSpPr>
          <p:nvPr>
            <p:ph type="sldImg"/>
          </p:nvPr>
        </p:nvSpPr>
        <p:spPr>
          <a:ln/>
        </p:spPr>
      </p:sp>
      <p:sp>
        <p:nvSpPr>
          <p:cNvPr id="28674" name="Rectangle 2"/>
          <p:cNvSpPr>
            <a:spLocks noGrp="1" noChangeArrowheads="1"/>
          </p:cNvSpPr>
          <p:nvPr>
            <p:ph type="body" idx="1"/>
          </p:nvPr>
        </p:nvSpPr>
        <p:spPr/>
        <p:txBody>
          <a:bodyPr lIns="0" tIns="0" rIns="0" bIns="0"/>
          <a:lstStyle/>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F224A-E582-4290-BEC2-E56E142F614D}" type="slidenum">
              <a:rPr lang="en-US"/>
              <a:pPr/>
              <a:t>2</a:t>
            </a:fld>
            <a:endParaRPr lang="en-US"/>
          </a:p>
        </p:txBody>
      </p:sp>
      <p:sp>
        <p:nvSpPr>
          <p:cNvPr id="6145" name="Rectangle 1"/>
          <p:cNvSpPr>
            <a:spLocks noGrp="1" noRot="1" noChangeAspect="1" noChangeArrowheads="1"/>
          </p:cNvSpPr>
          <p:nvPr>
            <p:ph type="sldImg"/>
          </p:nvPr>
        </p:nvSpPr>
        <p:spPr>
          <a:ln/>
        </p:spPr>
      </p:sp>
      <p:sp>
        <p:nvSpPr>
          <p:cNvPr id="6146"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Calibri" pitchFamily="34" charset="0"/>
              </a:rPr>
              <a:t>(2 min</a:t>
            </a:r>
            <a:r>
              <a:rPr lang="en-US" sz="1600" dirty="0" smtClean="0">
                <a:solidFill>
                  <a:srgbClr val="000000"/>
                </a:solidFill>
                <a:latin typeface="Calibri" pitchFamily="34" charset="0"/>
              </a:rPr>
              <a:t>.)</a:t>
            </a:r>
          </a:p>
          <a:p>
            <a:pPr>
              <a:lnSpc>
                <a:spcPct val="95000"/>
              </a:lnSpc>
              <a:spcBef>
                <a:spcPct val="0"/>
              </a:spcBef>
            </a:pPr>
            <a:endParaRPr lang="en-US" dirty="0"/>
          </a:p>
          <a:p>
            <a:pPr marL="342900" indent="-342900">
              <a:lnSpc>
                <a:spcPct val="95000"/>
              </a:lnSpc>
              <a:spcBef>
                <a:spcPct val="0"/>
              </a:spcBef>
              <a:buAutoNum type="arabicParenR"/>
            </a:pPr>
            <a:r>
              <a:rPr lang="en-US" sz="1600" i="1" u="sng" dirty="0" smtClean="0">
                <a:solidFill>
                  <a:srgbClr val="000000"/>
                </a:solidFill>
                <a:latin typeface="Calibri" pitchFamily="34" charset="0"/>
              </a:rPr>
              <a:t>(</a:t>
            </a:r>
            <a:r>
              <a:rPr lang="en-US" sz="1600" i="1" u="sng" dirty="0">
                <a:solidFill>
                  <a:srgbClr val="000000"/>
                </a:solidFill>
                <a:latin typeface="Calibri" pitchFamily="34" charset="0"/>
              </a:rPr>
              <a:t>Handout original copy of Info Gap-Famous Artists</a:t>
            </a:r>
            <a:r>
              <a:rPr lang="en-US" sz="1600" i="1" u="sng" dirty="0" smtClean="0">
                <a:solidFill>
                  <a:srgbClr val="000000"/>
                </a:solidFill>
                <a:latin typeface="Calibri" pitchFamily="34" charset="0"/>
              </a:rPr>
              <a:t>)</a:t>
            </a:r>
          </a:p>
          <a:p>
            <a:pPr marL="0" indent="0">
              <a:lnSpc>
                <a:spcPct val="95000"/>
              </a:lnSpc>
              <a:spcBef>
                <a:spcPct val="0"/>
              </a:spcBef>
              <a:buNone/>
            </a:pPr>
            <a:r>
              <a:rPr lang="en-US" sz="1600" b="1" dirty="0">
                <a:solidFill>
                  <a:srgbClr val="000000"/>
                </a:solidFill>
                <a:latin typeface="Arial" pitchFamily="34" charset="0"/>
              </a:rPr>
              <a:t> </a:t>
            </a:r>
            <a:endParaRPr lang="en-US" dirty="0"/>
          </a:p>
          <a:p>
            <a:pPr>
              <a:lnSpc>
                <a:spcPct val="95000"/>
              </a:lnSpc>
              <a:spcBef>
                <a:spcPct val="0"/>
              </a:spcBef>
            </a:pPr>
            <a:r>
              <a:rPr lang="en-US" sz="1600" b="1" dirty="0">
                <a:solidFill>
                  <a:srgbClr val="000000"/>
                </a:solidFill>
                <a:latin typeface="Calibri" pitchFamily="34" charset="0"/>
              </a:rPr>
              <a:t>2) First </a:t>
            </a:r>
            <a:r>
              <a:rPr lang="en-US" sz="1600" b="1" u="sng" dirty="0">
                <a:solidFill>
                  <a:srgbClr val="000000"/>
                </a:solidFill>
                <a:latin typeface="Calibri" pitchFamily="34" charset="0"/>
              </a:rPr>
              <a:t>PERUSE</a:t>
            </a:r>
            <a:r>
              <a:rPr lang="en-US" sz="1600" b="1" dirty="0">
                <a:solidFill>
                  <a:srgbClr val="000000"/>
                </a:solidFill>
                <a:latin typeface="Calibri" pitchFamily="34" charset="0"/>
              </a:rPr>
              <a:t> the </a:t>
            </a:r>
            <a:r>
              <a:rPr lang="en-US" sz="1600" b="1" u="sng" dirty="0">
                <a:solidFill>
                  <a:srgbClr val="000000"/>
                </a:solidFill>
                <a:latin typeface="Calibri" pitchFamily="34" charset="0"/>
              </a:rPr>
              <a:t>INFO GAP</a:t>
            </a:r>
            <a:r>
              <a:rPr lang="en-US" sz="1600" b="1" dirty="0">
                <a:solidFill>
                  <a:srgbClr val="000000"/>
                </a:solidFill>
                <a:latin typeface="Calibri" pitchFamily="34" charset="0"/>
              </a:rPr>
              <a:t> activity and then look at the pictures on your handout and choose a </a:t>
            </a:r>
            <a:r>
              <a:rPr lang="en-US" sz="1600" b="1" u="sng" dirty="0">
                <a:solidFill>
                  <a:srgbClr val="000000"/>
                </a:solidFill>
                <a:latin typeface="Calibri" pitchFamily="34" charset="0"/>
              </a:rPr>
              <a:t>cohort</a:t>
            </a:r>
            <a:r>
              <a:rPr lang="en-US" sz="1600" b="1" dirty="0">
                <a:solidFill>
                  <a:srgbClr val="000000"/>
                </a:solidFill>
                <a:latin typeface="Calibri" pitchFamily="34" charset="0"/>
              </a:rPr>
              <a:t>. If you have information about the </a:t>
            </a:r>
            <a:r>
              <a:rPr lang="en-US" sz="1600" b="1" u="sng" dirty="0">
                <a:solidFill>
                  <a:srgbClr val="000000"/>
                </a:solidFill>
                <a:latin typeface="Calibri" pitchFamily="34" charset="0"/>
              </a:rPr>
              <a:t>depictions of art</a:t>
            </a:r>
            <a:r>
              <a:rPr lang="en-US" sz="1600" b="1" dirty="0">
                <a:solidFill>
                  <a:srgbClr val="000000"/>
                </a:solidFill>
                <a:latin typeface="Calibri" pitchFamily="34" charset="0"/>
              </a:rPr>
              <a:t>, then don´t say anything, but if you have missing information on the paper about those depictions, then ask your cohort for the data that he or she hopefully has on his or her sheet.  Also, do not</a:t>
            </a:r>
            <a:r>
              <a:rPr lang="en-US" sz="1600" b="1" u="sng" dirty="0">
                <a:solidFill>
                  <a:srgbClr val="000000"/>
                </a:solidFill>
                <a:latin typeface="Calibri" pitchFamily="34" charset="0"/>
              </a:rPr>
              <a:t> ogle</a:t>
            </a:r>
            <a:r>
              <a:rPr lang="en-US" sz="1600" b="1" dirty="0">
                <a:solidFill>
                  <a:srgbClr val="000000"/>
                </a:solidFill>
                <a:latin typeface="Calibri" pitchFamily="34" charset="0"/>
              </a:rPr>
              <a:t> their data sheet. You must</a:t>
            </a:r>
            <a:r>
              <a:rPr lang="en-US" sz="1600" b="1" u="sng" dirty="0">
                <a:solidFill>
                  <a:srgbClr val="000000"/>
                </a:solidFill>
                <a:latin typeface="Calibri" pitchFamily="34" charset="0"/>
              </a:rPr>
              <a:t> converse</a:t>
            </a:r>
            <a:r>
              <a:rPr lang="en-US" sz="1600" b="1" dirty="0">
                <a:solidFill>
                  <a:srgbClr val="000000"/>
                </a:solidFill>
                <a:latin typeface="Calibri" pitchFamily="34" charset="0"/>
              </a:rPr>
              <a:t> to obtain the missing information  And if your cohort inquires about  information you have, then you must </a:t>
            </a:r>
            <a:r>
              <a:rPr lang="en-US" sz="1600" b="1" u="sng" dirty="0">
                <a:solidFill>
                  <a:srgbClr val="000000"/>
                </a:solidFill>
                <a:latin typeface="Calibri" pitchFamily="34" charset="0"/>
              </a:rPr>
              <a:t>orally distribute</a:t>
            </a:r>
            <a:r>
              <a:rPr lang="en-US" sz="1600" b="1" dirty="0">
                <a:solidFill>
                  <a:srgbClr val="000000"/>
                </a:solidFill>
                <a:latin typeface="Calibri" pitchFamily="34" charset="0"/>
              </a:rPr>
              <a:t> that information.  And finally, everyone must write the answers in the blanks and use the </a:t>
            </a:r>
            <a:r>
              <a:rPr lang="en-US" sz="1600" b="1" u="sng" dirty="0" err="1">
                <a:solidFill>
                  <a:srgbClr val="000000"/>
                </a:solidFill>
                <a:latin typeface="Calibri" pitchFamily="34" charset="0"/>
              </a:rPr>
              <a:t>verbage</a:t>
            </a:r>
            <a:r>
              <a:rPr lang="en-US" sz="1600" b="1" dirty="0">
                <a:solidFill>
                  <a:srgbClr val="000000"/>
                </a:solidFill>
                <a:latin typeface="Calibri" pitchFamily="34" charset="0"/>
              </a:rPr>
              <a:t> located on </a:t>
            </a:r>
            <a:r>
              <a:rPr lang="en-US" sz="1600" b="1" u="sng" dirty="0">
                <a:solidFill>
                  <a:srgbClr val="000000"/>
                </a:solidFill>
                <a:latin typeface="Calibri" pitchFamily="34" charset="0"/>
              </a:rPr>
              <a:t>uppermost portion</a:t>
            </a:r>
            <a:r>
              <a:rPr lang="en-US" sz="1600" b="1" dirty="0">
                <a:solidFill>
                  <a:srgbClr val="000000"/>
                </a:solidFill>
                <a:latin typeface="Calibri" pitchFamily="34" charset="0"/>
              </a:rPr>
              <a:t> of the worksheet. </a:t>
            </a:r>
            <a:endParaRPr lang="en-US" dirty="0"/>
          </a:p>
          <a:p>
            <a:pPr>
              <a:lnSpc>
                <a:spcPct val="95000"/>
              </a:lnSpc>
              <a:spcBef>
                <a:spcPct val="0"/>
              </a:spcBef>
            </a:pPr>
            <a:r>
              <a:rPr lang="en-US" sz="1600" b="1" dirty="0">
                <a:solidFill>
                  <a:srgbClr val="000000"/>
                </a:solidFill>
                <a:latin typeface="Calibri" pitchFamily="34" charset="0"/>
              </a:rPr>
              <a:t>Do you understand? Please begin</a:t>
            </a:r>
            <a:r>
              <a:rPr lang="en-US" sz="1600" b="1" dirty="0" smtClean="0">
                <a:solidFill>
                  <a:srgbClr val="000000"/>
                </a:solidFill>
                <a:latin typeface="Calibri" pitchFamily="34" charset="0"/>
              </a:rPr>
              <a:t>.</a:t>
            </a:r>
          </a:p>
          <a:p>
            <a:pPr>
              <a:lnSpc>
                <a:spcPct val="95000"/>
              </a:lnSpc>
              <a:spcBef>
                <a:spcPct val="0"/>
              </a:spcBef>
            </a:pPr>
            <a:endParaRPr lang="es-CL" sz="1600" b="1" dirty="0" smtClean="0">
              <a:solidFill>
                <a:srgbClr val="000000"/>
              </a:solidFill>
              <a:latin typeface="Calibri" pitchFamily="34" charset="0"/>
            </a:endParaRPr>
          </a:p>
          <a:p>
            <a:pPr>
              <a:lnSpc>
                <a:spcPct val="95000"/>
              </a:lnSpc>
              <a:spcBef>
                <a:spcPct val="0"/>
              </a:spcBef>
            </a:pPr>
            <a:r>
              <a:rPr lang="es-CL" sz="1600" b="1" dirty="0" smtClean="0">
                <a:solidFill>
                  <a:srgbClr val="000000"/>
                </a:solidFill>
                <a:latin typeface="Calibri" pitchFamily="34" charset="0"/>
              </a:rPr>
              <a:t>3</a:t>
            </a:r>
            <a:r>
              <a:rPr lang="es-CL" sz="1600" b="0" u="sng" dirty="0" smtClean="0">
                <a:solidFill>
                  <a:srgbClr val="000000"/>
                </a:solidFill>
                <a:latin typeface="Calibri" pitchFamily="34" charset="0"/>
              </a:rPr>
              <a:t>)</a:t>
            </a:r>
            <a:r>
              <a:rPr lang="es-CL" sz="1600" b="0" u="none" dirty="0" smtClean="0">
                <a:solidFill>
                  <a:srgbClr val="000000"/>
                </a:solidFill>
                <a:latin typeface="Calibri" pitchFamily="34" charset="0"/>
              </a:rPr>
              <a:t> </a:t>
            </a:r>
            <a:r>
              <a:rPr lang="es-CL" sz="1600" b="0" u="sng" dirty="0" smtClean="0">
                <a:solidFill>
                  <a:srgbClr val="000000"/>
                </a:solidFill>
                <a:latin typeface="Calibri" pitchFamily="34" charset="0"/>
              </a:rPr>
              <a:t>(</a:t>
            </a:r>
            <a:r>
              <a:rPr lang="es-CL" sz="1600" b="0" u="sng" dirty="0" err="1" smtClean="0">
                <a:solidFill>
                  <a:srgbClr val="000000"/>
                </a:solidFill>
                <a:latin typeface="Calibri" pitchFamily="34" charset="0"/>
              </a:rPr>
              <a:t>Repeat</a:t>
            </a:r>
            <a:r>
              <a:rPr lang="es-CL" sz="1600" b="0" u="sng" dirty="0" smtClean="0">
                <a:solidFill>
                  <a:srgbClr val="000000"/>
                </a:solidFill>
                <a:latin typeface="Calibri" pitchFamily="34" charset="0"/>
              </a:rPr>
              <a:t> </a:t>
            </a:r>
            <a:r>
              <a:rPr lang="es-CL" sz="1600" b="0" u="sng" dirty="0" err="1" smtClean="0">
                <a:solidFill>
                  <a:srgbClr val="000000"/>
                </a:solidFill>
                <a:latin typeface="Calibri" pitchFamily="34" charset="0"/>
              </a:rPr>
              <a:t>if</a:t>
            </a:r>
            <a:r>
              <a:rPr lang="es-CL" sz="1600" b="0" u="sng" dirty="0" smtClean="0">
                <a:solidFill>
                  <a:srgbClr val="000000"/>
                </a:solidFill>
                <a:latin typeface="Calibri" pitchFamily="34" charset="0"/>
              </a:rPr>
              <a:t> </a:t>
            </a:r>
            <a:r>
              <a:rPr lang="es-CL" sz="1600" b="0" u="sng" dirty="0" err="1" smtClean="0">
                <a:solidFill>
                  <a:srgbClr val="000000"/>
                </a:solidFill>
                <a:latin typeface="Calibri" pitchFamily="34" charset="0"/>
              </a:rPr>
              <a:t>necessary</a:t>
            </a:r>
            <a:r>
              <a:rPr lang="es-CL" sz="1600" b="0" u="sng" dirty="0" smtClean="0">
                <a:solidFill>
                  <a:srgbClr val="000000"/>
                </a:solidFill>
                <a:latin typeface="Calibri" pitchFamily="34" charset="0"/>
              </a:rPr>
              <a:t>.)</a:t>
            </a:r>
            <a:endParaRPr lang="en-US" sz="1600" b="0" u="sng"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2E416-C4B4-46B4-8AA4-6C3F0B4DC927}" type="slidenum">
              <a:rPr lang="en-US"/>
              <a:pPr/>
              <a:t>3</a:t>
            </a:fld>
            <a:endParaRPr lang="en-US"/>
          </a:p>
        </p:txBody>
      </p:sp>
      <p:sp>
        <p:nvSpPr>
          <p:cNvPr id="8193" name="Rectangle 1"/>
          <p:cNvSpPr>
            <a:spLocks noGrp="1" noRot="1" noChangeAspect="1" noChangeArrowheads="1"/>
          </p:cNvSpPr>
          <p:nvPr>
            <p:ph type="sldImg"/>
          </p:nvPr>
        </p:nvSpPr>
        <p:spPr>
          <a:ln/>
        </p:spPr>
      </p:sp>
      <p:sp>
        <p:nvSpPr>
          <p:cNvPr id="8194" name="Rectangle 2"/>
          <p:cNvSpPr>
            <a:spLocks noGrp="1" noChangeArrowheads="1"/>
          </p:cNvSpPr>
          <p:nvPr>
            <p:ph type="body" idx="1"/>
          </p:nvPr>
        </p:nvSpPr>
        <p:spPr/>
        <p:txBody>
          <a:bodyPr lIns="0" tIns="0" rIns="0" bIns="0"/>
          <a:lstStyle/>
          <a:p>
            <a:pPr>
              <a:lnSpc>
                <a:spcPct val="95000"/>
              </a:lnSpc>
              <a:spcBef>
                <a:spcPct val="0"/>
              </a:spcBef>
            </a:pPr>
            <a:endParaRPr lang="en-US" sz="1600" b="1" dirty="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95EB0-D30B-4DBF-A1B8-F64AB7EB9185}" type="slidenum">
              <a:rPr lang="en-US"/>
              <a:pPr/>
              <a:t>4</a:t>
            </a:fld>
            <a:endParaRPr lang="en-US"/>
          </a:p>
        </p:txBody>
      </p:sp>
      <p:sp>
        <p:nvSpPr>
          <p:cNvPr id="10241" name="Rectangle 1"/>
          <p:cNvSpPr>
            <a:spLocks noGrp="1" noRot="1" noChangeAspect="1" noChangeArrowheads="1"/>
          </p:cNvSpPr>
          <p:nvPr>
            <p:ph type="sldImg"/>
          </p:nvPr>
        </p:nvSpPr>
        <p:spPr>
          <a:ln/>
        </p:spPr>
      </p:sp>
      <p:sp>
        <p:nvSpPr>
          <p:cNvPr id="10242" name="Rectangle 2"/>
          <p:cNvSpPr>
            <a:spLocks noGrp="1" noChangeArrowheads="1"/>
          </p:cNvSpPr>
          <p:nvPr>
            <p:ph type="body" idx="1"/>
          </p:nvPr>
        </p:nvSpPr>
        <p:spPr/>
        <p:txBody>
          <a:bodyPr lIns="0" tIns="0" rIns="0" bIns="0"/>
          <a:lstStyle/>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2DCDA-8ADE-4102-9064-D7316C3CA9E7}" type="slidenum">
              <a:rPr lang="en-US"/>
              <a:pPr/>
              <a:t>7</a:t>
            </a:fld>
            <a:endParaRPr lang="en-US"/>
          </a:p>
        </p:txBody>
      </p:sp>
      <p:sp>
        <p:nvSpPr>
          <p:cNvPr id="16385" name="Rectangle 1"/>
          <p:cNvSpPr>
            <a:spLocks noGrp="1" noRot="1" noChangeAspect="1" noChangeArrowheads="1"/>
          </p:cNvSpPr>
          <p:nvPr>
            <p:ph type="sldImg"/>
          </p:nvPr>
        </p:nvSpPr>
        <p:spPr>
          <a:ln/>
        </p:spPr>
      </p:sp>
      <p:sp>
        <p:nvSpPr>
          <p:cNvPr id="16386"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CC627-20C0-4012-BB96-1FBD2DEB1732}" type="slidenum">
              <a:rPr lang="en-US"/>
              <a:pPr/>
              <a:t>9</a:t>
            </a:fld>
            <a:endParaRPr lang="en-US"/>
          </a:p>
        </p:txBody>
      </p:sp>
      <p:sp>
        <p:nvSpPr>
          <p:cNvPr id="20481" name="Rectangle 1"/>
          <p:cNvSpPr>
            <a:spLocks noGrp="1" noRot="1" noChangeAspect="1" noChangeArrowheads="1"/>
          </p:cNvSpPr>
          <p:nvPr>
            <p:ph type="sldImg"/>
          </p:nvPr>
        </p:nvSpPr>
        <p:spPr>
          <a:ln/>
        </p:spPr>
      </p:sp>
      <p:sp>
        <p:nvSpPr>
          <p:cNvPr id="20482" name="Rectangle 2"/>
          <p:cNvSpPr>
            <a:spLocks noGrp="1" noChangeArrowheads="1"/>
          </p:cNvSpPr>
          <p:nvPr>
            <p:ph type="body" idx="1"/>
          </p:nvPr>
        </p:nvSpPr>
        <p:spPr/>
        <p:txBody>
          <a:bodyPr lIns="0" tIns="0" rIns="0" bIns="0"/>
          <a:lstStyle/>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8DDF0-0446-4918-A066-4EE0D70E7E34}" type="slidenum">
              <a:rPr lang="en-US"/>
              <a:pPr/>
              <a:t>10</a:t>
            </a:fld>
            <a:endParaRPr lang="en-US"/>
          </a:p>
        </p:txBody>
      </p:sp>
      <p:sp>
        <p:nvSpPr>
          <p:cNvPr id="22529" name="Rectangle 1"/>
          <p:cNvSpPr>
            <a:spLocks noGrp="1" noRot="1" noChangeAspect="1" noChangeArrowheads="1"/>
          </p:cNvSpPr>
          <p:nvPr>
            <p:ph type="sldImg"/>
          </p:nvPr>
        </p:nvSpPr>
        <p:spPr>
          <a:ln/>
        </p:spPr>
      </p:sp>
      <p:sp>
        <p:nvSpPr>
          <p:cNvPr id="22530" name="Rectangle 2"/>
          <p:cNvSpPr>
            <a:spLocks noGrp="1" noChangeArrowheads="1"/>
          </p:cNvSpPr>
          <p:nvPr>
            <p:ph type="body" idx="1"/>
          </p:nvPr>
        </p:nvSpPr>
        <p:spPr/>
        <p:txBody>
          <a:bodyPr lIns="0" tIns="0" rIns="0" bIns="0"/>
          <a:lstStyle/>
          <a:p>
            <a:pPr>
              <a:lnSpc>
                <a:spcPct val="95000"/>
              </a:lnSpc>
              <a:spcBef>
                <a:spcPct val="0"/>
              </a:spcBef>
            </a:pPr>
            <a:endParaRPr lang="en-US" sz="1600" i="1" u="sng" dirty="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C735A-CB44-4006-91C3-092A662F740A}" type="slidenum">
              <a:rPr lang="en-US"/>
              <a:pPr/>
              <a:t>11</a:t>
            </a:fld>
            <a:endParaRPr lang="en-US"/>
          </a:p>
        </p:txBody>
      </p:sp>
      <p:sp>
        <p:nvSpPr>
          <p:cNvPr id="24577" name="Rectangle 1"/>
          <p:cNvSpPr>
            <a:spLocks noGrp="1" noRot="1" noChangeAspect="1" noChangeArrowheads="1"/>
          </p:cNvSpPr>
          <p:nvPr>
            <p:ph type="sldImg"/>
          </p:nvPr>
        </p:nvSpPr>
        <p:spPr>
          <a:ln/>
        </p:spPr>
      </p:sp>
      <p:sp>
        <p:nvSpPr>
          <p:cNvPr id="24578" name="Rectangle 2"/>
          <p:cNvSpPr>
            <a:spLocks noGrp="1" noChangeArrowheads="1"/>
          </p:cNvSpPr>
          <p:nvPr>
            <p:ph type="body" idx="1"/>
          </p:nvPr>
        </p:nvSpPr>
        <p:spPr/>
        <p:txBody>
          <a:bodyPr lIns="0" tIns="0" rIns="0" bIns="0"/>
          <a:lstStyle/>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CB8C3-40C7-45A6-A22D-369D0B426C95}" type="slidenum">
              <a:rPr lang="en-US"/>
              <a:pPr/>
              <a:t>12</a:t>
            </a:fld>
            <a:endParaRPr lang="en-US"/>
          </a:p>
        </p:txBody>
      </p:sp>
      <p:sp>
        <p:nvSpPr>
          <p:cNvPr id="26625" name="Rectangle 1"/>
          <p:cNvSpPr>
            <a:spLocks noGrp="1" noRot="1" noChangeAspect="1" noChangeArrowheads="1"/>
          </p:cNvSpPr>
          <p:nvPr>
            <p:ph type="sldImg"/>
          </p:nvPr>
        </p:nvSpPr>
        <p:spPr>
          <a:ln/>
        </p:spPr>
      </p:sp>
      <p:sp>
        <p:nvSpPr>
          <p:cNvPr id="26626" name="Rectangle 2"/>
          <p:cNvSpPr>
            <a:spLocks noGrp="1" noChangeArrowheads="1"/>
          </p:cNvSpPr>
          <p:nvPr>
            <p:ph type="body" idx="1"/>
          </p:nvPr>
        </p:nvSpPr>
        <p:spPr/>
        <p:txBody>
          <a:bodyPr lIns="0" tIns="0" rIns="0" bIns="0"/>
          <a:lstStyle/>
          <a:p>
            <a:pPr>
              <a:lnSpc>
                <a:spcPct val="95000"/>
              </a:lnSpc>
              <a:spcBef>
                <a:spcPct val="0"/>
              </a:spcBef>
            </a:pPr>
            <a:endParaRPr lang="en-US" dirty="0"/>
          </a:p>
          <a:p>
            <a:pPr>
              <a:lnSpc>
                <a:spcPct val="95000"/>
              </a:lnSpc>
              <a:spcBef>
                <a:spcPct val="0"/>
              </a:spcBef>
            </a:pPr>
            <a:r>
              <a:rPr lang="en-US" sz="1600" dirty="0">
                <a:solidFill>
                  <a:srgbClr val="000000"/>
                </a:solidFill>
                <a:latin typeface="Arial" pitchFamily="34" charset="0"/>
              </a:rPr>
              <a:t> </a:t>
            </a:r>
            <a:endParaRPr lang="en-US" dirty="0"/>
          </a:p>
          <a:p>
            <a:pPr>
              <a:lnSpc>
                <a:spcPct val="95000"/>
              </a:lnSpc>
              <a:spcBef>
                <a:spcPct val="0"/>
              </a:spcBef>
            </a:pPr>
            <a:endParaRPr lang="en-US" sz="1600" i="1" u="sng" dirty="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6000" cy="1633537"/>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6E8C6C3-A086-4B3E-9708-1D876FD448D1}" type="slidenum">
              <a:rPr lang="en-US"/>
              <a:pPr/>
              <a:t>‹Nº›</a:t>
            </a:fld>
            <a:endParaRPr lang="en-US"/>
          </a:p>
        </p:txBody>
      </p:sp>
    </p:spTree>
    <p:extLst>
      <p:ext uri="{BB962C8B-B14F-4D97-AF65-F5344CB8AC3E}">
        <p14:creationId xmlns:p14="http://schemas.microsoft.com/office/powerpoint/2010/main" val="202725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690ED36A-F8F9-482A-B1FA-60BC04331E6E}" type="slidenum">
              <a:rPr lang="en-US"/>
              <a:pPr/>
              <a:t>‹Nº›</a:t>
            </a:fld>
            <a:endParaRPr lang="en-US"/>
          </a:p>
        </p:txBody>
      </p:sp>
    </p:spTree>
    <p:extLst>
      <p:ext uri="{BB962C8B-B14F-4D97-AF65-F5344CB8AC3E}">
        <p14:creationId xmlns:p14="http://schemas.microsoft.com/office/powerpoint/2010/main" val="329725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39000" y="676275"/>
            <a:ext cx="2159000" cy="6097588"/>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762000" y="676275"/>
            <a:ext cx="6324600" cy="60975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49E3BA6C-C546-4EB0-AE61-38CC4CFD9D6D}" type="slidenum">
              <a:rPr lang="en-US"/>
              <a:pPr/>
              <a:t>‹Nº›</a:t>
            </a:fld>
            <a:endParaRPr lang="en-US"/>
          </a:p>
        </p:txBody>
      </p:sp>
    </p:spTree>
    <p:extLst>
      <p:ext uri="{BB962C8B-B14F-4D97-AF65-F5344CB8AC3E}">
        <p14:creationId xmlns:p14="http://schemas.microsoft.com/office/powerpoint/2010/main" val="4256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B6BA02E-529A-4774-9AA6-A9A6E2B42D88}" type="slidenum">
              <a:rPr lang="en-US"/>
              <a:pPr/>
              <a:t>‹Nº›</a:t>
            </a:fld>
            <a:endParaRPr lang="en-US"/>
          </a:p>
        </p:txBody>
      </p:sp>
    </p:spTree>
    <p:extLst>
      <p:ext uri="{BB962C8B-B14F-4D97-AF65-F5344CB8AC3E}">
        <p14:creationId xmlns:p14="http://schemas.microsoft.com/office/powerpoint/2010/main" val="13371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3275" y="4895850"/>
            <a:ext cx="8636000" cy="15144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4947FAB9-8E30-45C6-A15F-12BC0CE4AD13}" type="slidenum">
              <a:rPr lang="en-US"/>
              <a:pPr/>
              <a:t>‹Nº›</a:t>
            </a:fld>
            <a:endParaRPr lang="en-US"/>
          </a:p>
        </p:txBody>
      </p:sp>
    </p:spTree>
    <p:extLst>
      <p:ext uri="{BB962C8B-B14F-4D97-AF65-F5344CB8AC3E}">
        <p14:creationId xmlns:p14="http://schemas.microsoft.com/office/powerpoint/2010/main" val="338685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0F18F097-11A6-4FC9-8295-B6B1E5C7F1D5}" type="slidenum">
              <a:rPr lang="en-US"/>
              <a:pPr/>
              <a:t>‹Nº›</a:t>
            </a:fld>
            <a:endParaRPr lang="en-US"/>
          </a:p>
        </p:txBody>
      </p:sp>
    </p:spTree>
    <p:extLst>
      <p:ext uri="{BB962C8B-B14F-4D97-AF65-F5344CB8AC3E}">
        <p14:creationId xmlns:p14="http://schemas.microsoft.com/office/powerpoint/2010/main" val="406748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4000" cy="1270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FF07EE69-7CC0-42CA-9398-278C874C4BD4}" type="slidenum">
              <a:rPr lang="en-US"/>
              <a:pPr/>
              <a:t>‹Nº›</a:t>
            </a:fld>
            <a:endParaRPr lang="en-US"/>
          </a:p>
        </p:txBody>
      </p:sp>
    </p:spTree>
    <p:extLst>
      <p:ext uri="{BB962C8B-B14F-4D97-AF65-F5344CB8AC3E}">
        <p14:creationId xmlns:p14="http://schemas.microsoft.com/office/powerpoint/2010/main" val="188424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1D9586B0-E109-4ED8-9DD1-6D09CD3E3E25}" type="slidenum">
              <a:rPr lang="en-US"/>
              <a:pPr/>
              <a:t>‹Nº›</a:t>
            </a:fld>
            <a:endParaRPr lang="en-US"/>
          </a:p>
        </p:txBody>
      </p:sp>
    </p:spTree>
    <p:extLst>
      <p:ext uri="{BB962C8B-B14F-4D97-AF65-F5344CB8AC3E}">
        <p14:creationId xmlns:p14="http://schemas.microsoft.com/office/powerpoint/2010/main" val="82563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40963C41-B71C-4C35-9C96-BD3A95F7E370}" type="slidenum">
              <a:rPr lang="en-US"/>
              <a:pPr/>
              <a:t>‹Nº›</a:t>
            </a:fld>
            <a:endParaRPr lang="en-US"/>
          </a:p>
        </p:txBody>
      </p:sp>
    </p:spTree>
    <p:extLst>
      <p:ext uri="{BB962C8B-B14F-4D97-AF65-F5344CB8AC3E}">
        <p14:creationId xmlns:p14="http://schemas.microsoft.com/office/powerpoint/2010/main" val="145327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3275" cy="1290637"/>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C3801DE9-640D-4607-AAB0-282F8F0457D0}" type="slidenum">
              <a:rPr lang="en-US"/>
              <a:pPr/>
              <a:t>‹Nº›</a:t>
            </a:fld>
            <a:endParaRPr lang="en-US"/>
          </a:p>
        </p:txBody>
      </p:sp>
    </p:spTree>
    <p:extLst>
      <p:ext uri="{BB962C8B-B14F-4D97-AF65-F5344CB8AC3E}">
        <p14:creationId xmlns:p14="http://schemas.microsoft.com/office/powerpoint/2010/main" val="278599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4000"/>
            <a:ext cx="6096000" cy="6302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960D96FD-B542-4724-AABE-CBFC6BC7824E}" type="slidenum">
              <a:rPr lang="en-US"/>
              <a:pPr/>
              <a:t>‹Nº›</a:t>
            </a:fld>
            <a:endParaRPr lang="en-US"/>
          </a:p>
        </p:txBody>
      </p:sp>
    </p:spTree>
    <p:extLst>
      <p:ext uri="{BB962C8B-B14F-4D97-AF65-F5344CB8AC3E}">
        <p14:creationId xmlns:p14="http://schemas.microsoft.com/office/powerpoint/2010/main" val="207157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8710A91-50CE-4A31-9DA0-7F88F961F4D1}"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857250" y="2133600"/>
            <a:ext cx="8448675" cy="1212850"/>
          </a:xfrm>
        </p:spPr>
        <p:txBody>
          <a:bodyPr lIns="0" tIns="0" rIns="0" bIns="0" anchor="t"/>
          <a:lstStyle/>
          <a:p>
            <a:pPr>
              <a:lnSpc>
                <a:spcPct val="95000"/>
              </a:lnSpc>
            </a:pPr>
            <a:r>
              <a:rPr lang="en-US" sz="4800">
                <a:solidFill>
                  <a:srgbClr val="000000"/>
                </a:solidFill>
                <a:latin typeface="Arial" pitchFamily="34" charset="0"/>
              </a:rPr>
              <a:t>The Information Gap</a:t>
            </a:r>
          </a:p>
        </p:txBody>
      </p:sp>
      <p:sp>
        <p:nvSpPr>
          <p:cNvPr id="2050" name="Rectangle 2"/>
          <p:cNvSpPr>
            <a:spLocks noGrp="1" noChangeArrowheads="1"/>
          </p:cNvSpPr>
          <p:nvPr>
            <p:ph type="subTitle" idx="1"/>
          </p:nvPr>
        </p:nvSpPr>
        <p:spPr>
          <a:xfrm>
            <a:off x="1873250" y="3860800"/>
            <a:ext cx="6623050" cy="914400"/>
          </a:xfrm>
        </p:spPr>
        <p:txBody>
          <a:bodyPr lIns="0" tIns="0" rIns="0" bIns="0"/>
          <a:lstStyle/>
          <a:p>
            <a:pPr>
              <a:lnSpc>
                <a:spcPct val="95000"/>
              </a:lnSpc>
              <a:spcBef>
                <a:spcPct val="0"/>
              </a:spcBef>
            </a:pPr>
            <a:r>
              <a:rPr lang="en-US">
                <a:solidFill>
                  <a:srgbClr val="000000"/>
                </a:solidFill>
                <a:latin typeface="Arial" pitchFamily="34" charset="0"/>
              </a:rPr>
              <a:t>A Pairwork Activity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241300" y="298450"/>
            <a:ext cx="9661525" cy="844550"/>
          </a:xfrm>
        </p:spPr>
        <p:txBody>
          <a:bodyPr lIns="0" tIns="0" rIns="0" bIns="0" anchor="t"/>
          <a:lstStyle/>
          <a:p>
            <a:pPr>
              <a:lnSpc>
                <a:spcPct val="95000"/>
              </a:lnSpc>
            </a:pPr>
            <a:r>
              <a:rPr lang="en-US" sz="4300" dirty="0">
                <a:solidFill>
                  <a:srgbClr val="000000"/>
                </a:solidFill>
                <a:latin typeface="Arial" pitchFamily="34" charset="0"/>
              </a:rPr>
              <a:t>CCQs</a:t>
            </a:r>
          </a:p>
        </p:txBody>
      </p:sp>
      <p:sp>
        <p:nvSpPr>
          <p:cNvPr id="21506" name="Rectangle 2"/>
          <p:cNvSpPr>
            <a:spLocks noGrp="1" noChangeArrowheads="1"/>
          </p:cNvSpPr>
          <p:nvPr>
            <p:ph type="body" idx="1"/>
          </p:nvPr>
        </p:nvSpPr>
        <p:spPr>
          <a:xfrm>
            <a:off x="812800" y="1295400"/>
            <a:ext cx="8686800" cy="6019800"/>
          </a:xfrm>
        </p:spPr>
        <p:txBody>
          <a:bodyPr lIns="0" tIns="0" rIns="0" bIns="0"/>
          <a:lstStyle/>
          <a:p>
            <a:pPr marL="0" indent="0">
              <a:lnSpc>
                <a:spcPct val="95000"/>
              </a:lnSpc>
              <a:spcBef>
                <a:spcPct val="0"/>
              </a:spcBef>
              <a:buFontTx/>
              <a:buNone/>
            </a:pPr>
            <a:r>
              <a:rPr lang="en-US" sz="2700" dirty="0">
                <a:solidFill>
                  <a:srgbClr val="000000"/>
                </a:solidFill>
                <a:latin typeface="Arial" pitchFamily="34" charset="0"/>
              </a:rPr>
              <a:t>1) Who will speak first?</a:t>
            </a:r>
            <a:endParaRPr lang="en-US" dirty="0"/>
          </a:p>
          <a:p>
            <a:pPr marL="0" indent="0">
              <a:lnSpc>
                <a:spcPct val="95000"/>
              </a:lnSpc>
              <a:spcBef>
                <a:spcPct val="0"/>
              </a:spcBef>
              <a:buFontTx/>
              <a:buNone/>
            </a:pPr>
            <a:r>
              <a:rPr lang="en-US" sz="2700" dirty="0">
                <a:solidFill>
                  <a:srgbClr val="000000"/>
                </a:solidFill>
                <a:latin typeface="Arial" pitchFamily="34" charset="0"/>
              </a:rPr>
              <a:t>2) Where will you find the language you need?</a:t>
            </a:r>
            <a:endParaRPr lang="en-US" dirty="0"/>
          </a:p>
          <a:p>
            <a:pPr marL="0" indent="0">
              <a:lnSpc>
                <a:spcPct val="95000"/>
              </a:lnSpc>
              <a:spcBef>
                <a:spcPct val="0"/>
              </a:spcBef>
              <a:buFontTx/>
              <a:buNone/>
            </a:pPr>
            <a:r>
              <a:rPr lang="en-US" sz="2700" dirty="0">
                <a:solidFill>
                  <a:srgbClr val="000000"/>
                </a:solidFill>
                <a:latin typeface="Arial" pitchFamily="34" charset="0"/>
              </a:rPr>
              <a:t>3) What language will you speak?</a:t>
            </a:r>
            <a:endParaRPr lang="en-US" dirty="0"/>
          </a:p>
          <a:p>
            <a:pPr marL="0" indent="0">
              <a:lnSpc>
                <a:spcPct val="95000"/>
              </a:lnSpc>
              <a:spcBef>
                <a:spcPct val="0"/>
              </a:spcBef>
              <a:buFontTx/>
              <a:buNone/>
            </a:pPr>
            <a:r>
              <a:rPr lang="en-US" sz="2700" dirty="0">
                <a:solidFill>
                  <a:srgbClr val="000000"/>
                </a:solidFill>
                <a:latin typeface="Arial" pitchFamily="34" charset="0"/>
              </a:rPr>
              <a:t>4) </a:t>
            </a:r>
            <a:r>
              <a:rPr lang="en-US" sz="2700" dirty="0" smtClean="0">
                <a:solidFill>
                  <a:srgbClr val="000000"/>
                </a:solidFill>
                <a:latin typeface="Arial" pitchFamily="34" charset="0"/>
              </a:rPr>
              <a:t>Where will you write the missing information on your handout?</a:t>
            </a:r>
            <a:endParaRPr lang="en-US" dirty="0"/>
          </a:p>
          <a:p>
            <a:pPr marL="0" indent="0">
              <a:lnSpc>
                <a:spcPct val="95000"/>
              </a:lnSpc>
              <a:spcBef>
                <a:spcPct val="0"/>
              </a:spcBef>
              <a:buFontTx/>
              <a:buNone/>
            </a:pPr>
            <a:r>
              <a:rPr lang="en-US" sz="2700" dirty="0">
                <a:solidFill>
                  <a:srgbClr val="000000"/>
                </a:solidFill>
                <a:latin typeface="Arial" pitchFamily="34" charset="0"/>
              </a:rPr>
              <a:t>5) Will you show your paper to your partner?</a:t>
            </a:r>
            <a:endParaRPr lang="en-US" dirty="0"/>
          </a:p>
          <a:p>
            <a:pPr marL="0" indent="0">
              <a:lnSpc>
                <a:spcPct val="95000"/>
              </a:lnSpc>
              <a:spcBef>
                <a:spcPct val="0"/>
              </a:spcBef>
              <a:buFontTx/>
              <a:buNone/>
            </a:pPr>
            <a:r>
              <a:rPr lang="en-US" sz="2700" dirty="0">
                <a:solidFill>
                  <a:srgbClr val="000000"/>
                </a:solidFill>
                <a:latin typeface="Arial" pitchFamily="34" charset="0"/>
              </a:rPr>
              <a:t>6) How much </a:t>
            </a:r>
            <a:r>
              <a:rPr lang="en-US" sz="2700" dirty="0" smtClean="0">
                <a:solidFill>
                  <a:srgbClr val="000000"/>
                </a:solidFill>
                <a:latin typeface="Arial" pitchFamily="34" charset="0"/>
              </a:rPr>
              <a:t>time will </a:t>
            </a:r>
            <a:r>
              <a:rPr lang="en-US" sz="2700" dirty="0">
                <a:solidFill>
                  <a:srgbClr val="000000"/>
                </a:solidFill>
                <a:latin typeface="Arial" pitchFamily="34" charset="0"/>
              </a:rPr>
              <a:t>you have?</a:t>
            </a:r>
            <a:endParaRPr lang="en-US" dirty="0"/>
          </a:p>
          <a:p>
            <a:pPr marL="0" indent="0" algn="ctr">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b="1" dirty="0">
                <a:solidFill>
                  <a:srgbClr val="000000"/>
                </a:solidFill>
                <a:latin typeface="Arial" pitchFamily="34" charset="0"/>
              </a:rPr>
              <a:t>A</a:t>
            </a:r>
            <a:r>
              <a:rPr lang="en-US" sz="2700" dirty="0">
                <a:solidFill>
                  <a:srgbClr val="000000"/>
                </a:solidFill>
                <a:latin typeface="Arial" pitchFamily="34" charset="0"/>
              </a:rPr>
              <a:t>s raise your hand. Captains, come </a:t>
            </a:r>
            <a:r>
              <a:rPr lang="en-US" sz="2700" dirty="0" smtClean="0">
                <a:solidFill>
                  <a:srgbClr val="000000"/>
                </a:solidFill>
                <a:latin typeface="Arial" pitchFamily="34" charset="0"/>
              </a:rPr>
              <a:t>get </a:t>
            </a:r>
            <a:r>
              <a:rPr lang="en-US" sz="2700" b="1" dirty="0" smtClean="0">
                <a:solidFill>
                  <a:srgbClr val="000000"/>
                </a:solidFill>
                <a:latin typeface="Arial" pitchFamily="34" charset="0"/>
              </a:rPr>
              <a:t>Famous </a:t>
            </a:r>
            <a:r>
              <a:rPr lang="en-US" sz="2700" b="1" dirty="0">
                <a:solidFill>
                  <a:srgbClr val="000000"/>
                </a:solidFill>
                <a:latin typeface="Arial" pitchFamily="34" charset="0"/>
              </a:rPr>
              <a:t>Artists A</a:t>
            </a:r>
            <a:r>
              <a:rPr lang="en-US" sz="2700" i="1" dirty="0">
                <a:solidFill>
                  <a:srgbClr val="000000"/>
                </a:solidFill>
                <a:latin typeface="Arial" pitchFamily="34" charset="0"/>
              </a:rPr>
              <a:t> </a:t>
            </a:r>
            <a:r>
              <a:rPr lang="en-US" sz="2700" dirty="0">
                <a:solidFill>
                  <a:srgbClr val="000000"/>
                </a:solidFill>
                <a:latin typeface="Arial" pitchFamily="34" charset="0"/>
              </a:rPr>
              <a:t>for these participants.</a:t>
            </a:r>
            <a:endParaRPr lang="en-US" dirty="0"/>
          </a:p>
          <a:p>
            <a:pPr marL="0" indent="0" algn="ctr">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b="1" dirty="0" err="1">
                <a:solidFill>
                  <a:srgbClr val="000000"/>
                </a:solidFill>
                <a:latin typeface="Arial" pitchFamily="34" charset="0"/>
              </a:rPr>
              <a:t>B</a:t>
            </a:r>
            <a:r>
              <a:rPr lang="en-US" sz="2700" dirty="0" err="1">
                <a:solidFill>
                  <a:srgbClr val="000000"/>
                </a:solidFill>
                <a:latin typeface="Arial" pitchFamily="34" charset="0"/>
              </a:rPr>
              <a:t>s</a:t>
            </a:r>
            <a:r>
              <a:rPr lang="en-US" sz="2700" dirty="0">
                <a:solidFill>
                  <a:srgbClr val="000000"/>
                </a:solidFill>
                <a:latin typeface="Arial" pitchFamily="34" charset="0"/>
              </a:rPr>
              <a:t> raise your hand. Vice-Captains</a:t>
            </a:r>
            <a:r>
              <a:rPr lang="en-US" sz="2700" dirty="0" smtClean="0">
                <a:solidFill>
                  <a:srgbClr val="000000"/>
                </a:solidFill>
                <a:latin typeface="Arial" pitchFamily="34" charset="0"/>
              </a:rPr>
              <a:t>, get</a:t>
            </a:r>
            <a:r>
              <a:rPr lang="en-US" sz="2700" b="1" dirty="0" smtClean="0">
                <a:solidFill>
                  <a:srgbClr val="000000"/>
                </a:solidFill>
                <a:latin typeface="Arial" pitchFamily="34" charset="0"/>
              </a:rPr>
              <a:t> </a:t>
            </a:r>
            <a:r>
              <a:rPr lang="en-US" sz="2700" b="1" dirty="0">
                <a:solidFill>
                  <a:srgbClr val="000000"/>
                </a:solidFill>
                <a:latin typeface="Arial" pitchFamily="34" charset="0"/>
              </a:rPr>
              <a:t>Famous Artists B</a:t>
            </a:r>
            <a:r>
              <a:rPr lang="en-US" sz="2700" dirty="0">
                <a:solidFill>
                  <a:srgbClr val="000000"/>
                </a:solidFill>
                <a:latin typeface="Arial" pitchFamily="34" charset="0"/>
              </a:rPr>
              <a:t> for these participants.</a:t>
            </a:r>
            <a:endParaRPr lang="en-US" dirty="0"/>
          </a:p>
          <a:p>
            <a:pPr marL="0" indent="0" algn="ctr">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a:t>
            </a:r>
            <a:endParaRPr lang="en-US" dirty="0"/>
          </a:p>
          <a:p>
            <a:pPr marL="0" indent="0">
              <a:lnSpc>
                <a:spcPct val="95000"/>
              </a:lnSpc>
              <a:spcBef>
                <a:spcPct val="0"/>
              </a:spcBef>
              <a:buFontTx/>
              <a:buNone/>
            </a:pPr>
            <a:r>
              <a:rPr lang="en-US" sz="2700" b="1" dirty="0" smtClean="0">
                <a:solidFill>
                  <a:srgbClr val="000000"/>
                </a:solidFill>
                <a:latin typeface="Arial" pitchFamily="34" charset="0"/>
              </a:rPr>
              <a:t>A</a:t>
            </a:r>
            <a:r>
              <a:rPr lang="en-US" sz="2700" dirty="0" smtClean="0">
                <a:solidFill>
                  <a:srgbClr val="000000"/>
                </a:solidFill>
                <a:latin typeface="Arial" pitchFamily="34" charset="0"/>
              </a:rPr>
              <a:t>s, please begin. </a:t>
            </a:r>
            <a:endParaRPr lang="en-US" sz="2700" dirty="0">
              <a:solidFill>
                <a:srgbClr val="00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300" dirty="0">
                <a:solidFill>
                  <a:srgbClr val="000000"/>
                </a:solidFill>
                <a:latin typeface="Arial" pitchFamily="34" charset="0"/>
              </a:rPr>
              <a:t>Quick Visual Check</a:t>
            </a:r>
          </a:p>
        </p:txBody>
      </p:sp>
      <p:sp>
        <p:nvSpPr>
          <p:cNvPr id="23554" name="Rectangle 2"/>
          <p:cNvSpPr>
            <a:spLocks noGrp="1" noChangeArrowheads="1"/>
          </p:cNvSpPr>
          <p:nvPr>
            <p:ph type="body" idx="1"/>
          </p:nvPr>
        </p:nvSpPr>
        <p:spPr>
          <a:xfrm>
            <a:off x="247650" y="1828800"/>
            <a:ext cx="9664700" cy="5486400"/>
          </a:xfrm>
        </p:spPr>
        <p:txBody>
          <a:bodyPr lIns="0" tIns="0" rIns="0" bIns="0"/>
          <a:lstStyle/>
          <a:p>
            <a:pPr marL="0" indent="0">
              <a:lnSpc>
                <a:spcPct val="95000"/>
              </a:lnSpc>
              <a:spcBef>
                <a:spcPct val="0"/>
              </a:spcBef>
              <a:buFontTx/>
              <a:buNone/>
            </a:pPr>
            <a:r>
              <a:rPr lang="en-US" sz="2700" dirty="0" smtClean="0">
                <a:solidFill>
                  <a:srgbClr val="000000"/>
                </a:solidFill>
                <a:latin typeface="Arial" pitchFamily="34" charset="0"/>
              </a:rPr>
              <a:t>1) Take </a:t>
            </a:r>
            <a:r>
              <a:rPr lang="en-US" sz="2700" dirty="0">
                <a:solidFill>
                  <a:srgbClr val="000000"/>
                </a:solidFill>
                <a:latin typeface="Arial" pitchFamily="34" charset="0"/>
              </a:rPr>
              <a:t>30 seconds and check your answers.</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smtClean="0">
                <a:solidFill>
                  <a:srgbClr val="000000"/>
                </a:solidFill>
                <a:latin typeface="Arial" pitchFamily="34" charset="0"/>
              </a:rPr>
              <a:t>2) You </a:t>
            </a:r>
            <a:r>
              <a:rPr lang="en-US" sz="2700" dirty="0">
                <a:solidFill>
                  <a:srgbClr val="000000"/>
                </a:solidFill>
                <a:latin typeface="Arial" pitchFamily="34" charset="0"/>
              </a:rPr>
              <a:t>can now show each other your papers.</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3886200"/>
            <a:ext cx="3962400" cy="304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46050" y="206375"/>
            <a:ext cx="9691688" cy="990600"/>
          </a:xfrm>
        </p:spPr>
        <p:txBody>
          <a:bodyPr lIns="0" tIns="0" rIns="0" bIns="0" anchor="t"/>
          <a:lstStyle/>
          <a:p>
            <a:pPr>
              <a:lnSpc>
                <a:spcPct val="95000"/>
              </a:lnSpc>
            </a:pPr>
            <a:r>
              <a:rPr lang="en-US" sz="4300" dirty="0" smtClean="0">
                <a:solidFill>
                  <a:srgbClr val="000000"/>
                </a:solidFill>
                <a:latin typeface="Arial" pitchFamily="34" charset="0"/>
              </a:rPr>
              <a:t>Recall</a:t>
            </a:r>
            <a:r>
              <a:rPr lang="en-US" dirty="0"/>
              <a:t/>
            </a:r>
            <a:br>
              <a:rPr lang="en-US" dirty="0"/>
            </a:br>
            <a:r>
              <a:rPr lang="en-US" sz="2800" dirty="0">
                <a:solidFill>
                  <a:srgbClr val="000000"/>
                </a:solidFill>
                <a:latin typeface="Arial" pitchFamily="34" charset="0"/>
              </a:rPr>
              <a:t>(</a:t>
            </a:r>
            <a:r>
              <a:rPr lang="en-US" sz="2800" dirty="0" smtClean="0">
                <a:solidFill>
                  <a:srgbClr val="000000"/>
                </a:solidFill>
                <a:latin typeface="Arial" pitchFamily="34" charset="0"/>
              </a:rPr>
              <a:t>Teamwork-2 min.)</a:t>
            </a:r>
            <a:endParaRPr lang="en-US" sz="2800" dirty="0">
              <a:solidFill>
                <a:srgbClr val="000000"/>
              </a:solidFill>
              <a:latin typeface="Arial" pitchFamily="34" charset="0"/>
            </a:endParaRPr>
          </a:p>
        </p:txBody>
      </p:sp>
      <p:sp>
        <p:nvSpPr>
          <p:cNvPr id="25602" name="Rectangle 2"/>
          <p:cNvSpPr>
            <a:spLocks noGrp="1" noChangeArrowheads="1"/>
          </p:cNvSpPr>
          <p:nvPr>
            <p:ph type="body" idx="1"/>
          </p:nvPr>
        </p:nvSpPr>
        <p:spPr>
          <a:xfrm>
            <a:off x="146050" y="1422400"/>
            <a:ext cx="9661525" cy="6135688"/>
          </a:xfrm>
        </p:spPr>
        <p:txBody>
          <a:bodyPr lIns="0" tIns="0" rIns="0" bIns="0"/>
          <a:lstStyle/>
          <a:p>
            <a:pPr marL="0" indent="0" algn="ctr">
              <a:lnSpc>
                <a:spcPct val="95000"/>
              </a:lnSpc>
              <a:spcBef>
                <a:spcPct val="0"/>
              </a:spcBef>
              <a:buFontTx/>
              <a:buNone/>
            </a:pPr>
            <a:r>
              <a:rPr lang="en-US" sz="2800" dirty="0" smtClean="0">
                <a:solidFill>
                  <a:srgbClr val="000000"/>
                </a:solidFill>
                <a:latin typeface="Arial" pitchFamily="34" charset="0"/>
              </a:rPr>
              <a:t> List the strategies </a:t>
            </a:r>
            <a:r>
              <a:rPr lang="en-US" sz="2800" dirty="0">
                <a:solidFill>
                  <a:srgbClr val="000000"/>
                </a:solidFill>
                <a:latin typeface="Arial" pitchFamily="34" charset="0"/>
              </a:rPr>
              <a:t>that </a:t>
            </a:r>
            <a:r>
              <a:rPr lang="en-US" sz="2800" dirty="0" smtClean="0">
                <a:solidFill>
                  <a:srgbClr val="000000"/>
                </a:solidFill>
                <a:latin typeface="Arial" pitchFamily="34" charset="0"/>
              </a:rPr>
              <a:t>were used </a:t>
            </a:r>
            <a:r>
              <a:rPr lang="en-US" sz="2800" dirty="0">
                <a:solidFill>
                  <a:srgbClr val="000000"/>
                </a:solidFill>
                <a:latin typeface="Arial" pitchFamily="34" charset="0"/>
              </a:rPr>
              <a:t>to give </a:t>
            </a:r>
            <a:r>
              <a:rPr lang="en-US" sz="2800" dirty="0" smtClean="0">
                <a:solidFill>
                  <a:srgbClr val="000000"/>
                </a:solidFill>
                <a:latin typeface="Arial" pitchFamily="34" charset="0"/>
              </a:rPr>
              <a:t>instructions</a:t>
            </a:r>
            <a:r>
              <a:rPr lang="en-US" sz="2800" dirty="0" smtClean="0">
                <a:solidFill>
                  <a:srgbClr val="000000"/>
                </a:solidFill>
                <a:latin typeface="Arial" pitchFamily="34" charset="0"/>
              </a:rPr>
              <a:t>.</a:t>
            </a:r>
          </a:p>
          <a:p>
            <a:pPr marL="0" indent="0" algn="ctr">
              <a:lnSpc>
                <a:spcPct val="95000"/>
              </a:lnSpc>
              <a:spcBef>
                <a:spcPct val="0"/>
              </a:spcBef>
              <a:buFontTx/>
              <a:buNone/>
            </a:pPr>
            <a:endParaRPr lang="es-CL" sz="2800" dirty="0">
              <a:solidFill>
                <a:srgbClr val="000000"/>
              </a:solidFill>
              <a:latin typeface="Arial" pitchFamily="34" charset="0"/>
            </a:endParaRPr>
          </a:p>
          <a:p>
            <a:pPr marL="0" indent="0">
              <a:lnSpc>
                <a:spcPct val="95000"/>
              </a:lnSpc>
              <a:spcBef>
                <a:spcPct val="0"/>
              </a:spcBef>
              <a:buFontTx/>
              <a:buNone/>
            </a:pPr>
            <a:r>
              <a:rPr lang="es-CL" sz="2800" dirty="0" smtClean="0">
                <a:solidFill>
                  <a:srgbClr val="000000"/>
                </a:solidFill>
                <a:latin typeface="Arial" pitchFamily="34" charset="0"/>
              </a:rPr>
              <a:t>	</a:t>
            </a:r>
            <a:r>
              <a:rPr lang="es-CL" sz="2800" dirty="0" err="1" smtClean="0">
                <a:solidFill>
                  <a:srgbClr val="000000"/>
                </a:solidFill>
                <a:latin typeface="Arial" pitchFamily="34" charset="0"/>
              </a:rPr>
              <a:t>For</a:t>
            </a:r>
            <a:r>
              <a:rPr lang="es-CL" sz="2800" dirty="0" smtClean="0">
                <a:solidFill>
                  <a:srgbClr val="000000"/>
                </a:solidFill>
                <a:latin typeface="Arial" pitchFamily="34" charset="0"/>
              </a:rPr>
              <a:t> </a:t>
            </a:r>
            <a:r>
              <a:rPr lang="es-CL" sz="2800" dirty="0" err="1" smtClean="0">
                <a:solidFill>
                  <a:srgbClr val="000000"/>
                </a:solidFill>
                <a:latin typeface="Arial" pitchFamily="34" charset="0"/>
              </a:rPr>
              <a:t>example</a:t>
            </a:r>
            <a:r>
              <a:rPr lang="es-CL" sz="2800" dirty="0" smtClean="0">
                <a:solidFill>
                  <a:srgbClr val="000000"/>
                </a:solidFill>
                <a:latin typeface="Arial" pitchFamily="34" charset="0"/>
              </a:rPr>
              <a:t>:</a:t>
            </a:r>
            <a:endParaRPr lang="en-US" sz="2800" dirty="0" smtClean="0">
              <a:solidFill>
                <a:srgbClr val="000000"/>
              </a:solidFill>
              <a:latin typeface="Arial" pitchFamily="34" charset="0"/>
            </a:endParaRPr>
          </a:p>
          <a:p>
            <a:pPr marL="914400" lvl="2" indent="0">
              <a:lnSpc>
                <a:spcPct val="95000"/>
              </a:lnSpc>
              <a:spcBef>
                <a:spcPct val="0"/>
              </a:spcBef>
              <a:buNone/>
            </a:pPr>
            <a:endParaRPr lang="en-US" sz="2800" i="1" dirty="0" smtClean="0">
              <a:solidFill>
                <a:srgbClr val="000000"/>
              </a:solidFill>
              <a:latin typeface="Arial" pitchFamily="34" charset="0"/>
              <a:cs typeface="Arial" pitchFamily="34" charset="0"/>
            </a:endParaRPr>
          </a:p>
          <a:p>
            <a:pPr marL="914400" lvl="2" indent="0">
              <a:lnSpc>
                <a:spcPct val="95000"/>
              </a:lnSpc>
              <a:spcBef>
                <a:spcPct val="0"/>
              </a:spcBef>
              <a:buNone/>
            </a:pPr>
            <a:r>
              <a:rPr lang="es-CL" sz="2800" dirty="0" smtClean="0">
                <a:solidFill>
                  <a:srgbClr val="000000"/>
                </a:solidFill>
                <a:latin typeface="Arial" pitchFamily="34" charset="0"/>
                <a:cs typeface="Arial" pitchFamily="34" charset="0"/>
              </a:rPr>
              <a:t>1) </a:t>
            </a:r>
            <a:r>
              <a:rPr lang="es-CL" sz="2800" dirty="0" err="1" smtClean="0">
                <a:solidFill>
                  <a:srgbClr val="000000"/>
                </a:solidFill>
                <a:latin typeface="Arial" pitchFamily="34" charset="0"/>
                <a:cs typeface="Arial" pitchFamily="34" charset="0"/>
              </a:rPr>
              <a:t>Trainer</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gave</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instructions</a:t>
            </a:r>
            <a:r>
              <a:rPr lang="es-CL" sz="2800" dirty="0" smtClean="0">
                <a:solidFill>
                  <a:srgbClr val="000000"/>
                </a:solidFill>
                <a:latin typeface="Arial" pitchFamily="34" charset="0"/>
                <a:cs typeface="Arial" pitchFamily="34" charset="0"/>
              </a:rPr>
              <a:t> </a:t>
            </a:r>
            <a:r>
              <a:rPr lang="es-CL" sz="2800" b="1" dirty="0" err="1" smtClean="0">
                <a:solidFill>
                  <a:srgbClr val="000000"/>
                </a:solidFill>
                <a:latin typeface="Arial" pitchFamily="34" charset="0"/>
                <a:cs typeface="Arial" pitchFamily="34" charset="0"/>
              </a:rPr>
              <a:t>before</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getting</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the</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handout</a:t>
            </a:r>
            <a:endParaRPr lang="es-CL" sz="2800" dirty="0" smtClean="0">
              <a:solidFill>
                <a:srgbClr val="000000"/>
              </a:solidFill>
              <a:latin typeface="Arial" pitchFamily="34" charset="0"/>
              <a:cs typeface="Arial" pitchFamily="34" charset="0"/>
            </a:endParaRPr>
          </a:p>
          <a:p>
            <a:pPr marL="914400" lvl="2" indent="0">
              <a:lnSpc>
                <a:spcPct val="95000"/>
              </a:lnSpc>
              <a:spcBef>
                <a:spcPct val="0"/>
              </a:spcBef>
              <a:buNone/>
            </a:pPr>
            <a:r>
              <a:rPr lang="es-CL" sz="2800" dirty="0" smtClean="0">
                <a:solidFill>
                  <a:srgbClr val="000000"/>
                </a:solidFill>
                <a:latin typeface="Arial" pitchFamily="34" charset="0"/>
                <a:cs typeface="Arial" pitchFamily="34" charset="0"/>
              </a:rPr>
              <a:t>2) </a:t>
            </a:r>
            <a:r>
              <a:rPr lang="es-CL" sz="2800" dirty="0" err="1" smtClean="0">
                <a:solidFill>
                  <a:srgbClr val="000000"/>
                </a:solidFill>
                <a:latin typeface="Arial" pitchFamily="34" charset="0"/>
                <a:cs typeface="Arial" pitchFamily="34" charset="0"/>
              </a:rPr>
              <a:t>Trainer</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checked</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we</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had</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the</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supplies</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we</a:t>
            </a:r>
            <a:r>
              <a:rPr lang="es-CL" sz="2800" dirty="0" smtClean="0">
                <a:solidFill>
                  <a:srgbClr val="000000"/>
                </a:solidFill>
                <a:latin typeface="Arial" pitchFamily="34" charset="0"/>
                <a:cs typeface="Arial" pitchFamily="34" charset="0"/>
              </a:rPr>
              <a:t> </a:t>
            </a:r>
            <a:r>
              <a:rPr lang="es-CL" sz="2800" dirty="0" err="1" smtClean="0">
                <a:solidFill>
                  <a:srgbClr val="000000"/>
                </a:solidFill>
                <a:latin typeface="Arial" pitchFamily="34" charset="0"/>
                <a:cs typeface="Arial" pitchFamily="34" charset="0"/>
              </a:rPr>
              <a:t>needed</a:t>
            </a:r>
            <a:endParaRPr lang="es-CL" sz="2800" dirty="0" smtClean="0">
              <a:solidFill>
                <a:srgbClr val="000000"/>
              </a:solidFill>
              <a:latin typeface="Arial" pitchFamily="34" charset="0"/>
              <a:cs typeface="Arial" pitchFamily="34" charset="0"/>
            </a:endParaRPr>
          </a:p>
          <a:p>
            <a:pPr marL="0" indent="0">
              <a:lnSpc>
                <a:spcPct val="95000"/>
              </a:lnSpc>
              <a:spcBef>
                <a:spcPct val="0"/>
              </a:spcBef>
              <a:buFontTx/>
              <a:buNone/>
            </a:pPr>
            <a:r>
              <a:rPr lang="en-US" sz="2800" dirty="0">
                <a:solidFill>
                  <a:srgbClr val="000000"/>
                </a:solidFill>
                <a:latin typeface="Arial" pitchFamily="34" charset="0"/>
              </a:rPr>
              <a:t> </a:t>
            </a:r>
            <a:endParaRPr lang="en-US" sz="2800" dirty="0"/>
          </a:p>
          <a:p>
            <a:pPr marL="0" indent="0">
              <a:lnSpc>
                <a:spcPct val="95000"/>
              </a:lnSpc>
              <a:spcBef>
                <a:spcPct val="0"/>
              </a:spcBef>
              <a:buFontTx/>
              <a:buNone/>
            </a:pPr>
            <a:r>
              <a:rPr lang="en-US" sz="2700" dirty="0">
                <a:solidFill>
                  <a:srgbClr val="000000"/>
                </a:solidFill>
                <a:latin typeface="Arial"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4" y="4953000"/>
            <a:ext cx="26209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46050" y="206375"/>
            <a:ext cx="9691688" cy="990600"/>
          </a:xfrm>
        </p:spPr>
        <p:txBody>
          <a:bodyPr lIns="0" tIns="0" rIns="0" bIns="0" anchor="t"/>
          <a:lstStyle/>
          <a:p>
            <a:pPr>
              <a:lnSpc>
                <a:spcPct val="95000"/>
              </a:lnSpc>
            </a:pPr>
            <a:r>
              <a:rPr lang="en-US" sz="4300" dirty="0" smtClean="0">
                <a:solidFill>
                  <a:srgbClr val="000000"/>
                </a:solidFill>
                <a:latin typeface="Arial" pitchFamily="34" charset="0"/>
              </a:rPr>
              <a:t>Reflect</a:t>
            </a:r>
            <a:r>
              <a:rPr lang="en-US" dirty="0"/>
              <a:t/>
            </a:r>
            <a:br>
              <a:rPr lang="en-US" dirty="0"/>
            </a:br>
            <a:r>
              <a:rPr lang="en-US" sz="2600" dirty="0">
                <a:solidFill>
                  <a:srgbClr val="000000"/>
                </a:solidFill>
                <a:latin typeface="Arial" pitchFamily="34" charset="0"/>
              </a:rPr>
              <a:t>(</a:t>
            </a:r>
            <a:r>
              <a:rPr lang="en-US" sz="2600" dirty="0" smtClean="0">
                <a:solidFill>
                  <a:srgbClr val="000000"/>
                </a:solidFill>
                <a:latin typeface="Arial" pitchFamily="34" charset="0"/>
              </a:rPr>
              <a:t>Teamwork-2 min.)</a:t>
            </a:r>
            <a:endParaRPr lang="en-US" sz="2600" dirty="0">
              <a:solidFill>
                <a:srgbClr val="000000"/>
              </a:solidFill>
              <a:latin typeface="Arial" pitchFamily="34" charset="0"/>
            </a:endParaRPr>
          </a:p>
        </p:txBody>
      </p:sp>
      <p:sp>
        <p:nvSpPr>
          <p:cNvPr id="25602" name="Rectangle 2"/>
          <p:cNvSpPr>
            <a:spLocks noGrp="1" noChangeArrowheads="1"/>
          </p:cNvSpPr>
          <p:nvPr>
            <p:ph type="body" idx="1"/>
          </p:nvPr>
        </p:nvSpPr>
        <p:spPr>
          <a:xfrm>
            <a:off x="146050" y="1422400"/>
            <a:ext cx="9661525" cy="6135688"/>
          </a:xfrm>
        </p:spPr>
        <p:txBody>
          <a:bodyPr lIns="0" tIns="0" rIns="0" bIns="0"/>
          <a:lstStyle/>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gn="ctr">
              <a:lnSpc>
                <a:spcPct val="95000"/>
              </a:lnSpc>
              <a:spcBef>
                <a:spcPct val="0"/>
              </a:spcBef>
              <a:buFontTx/>
              <a:buNone/>
            </a:pPr>
            <a:r>
              <a:rPr lang="en-US" sz="2700" dirty="0" smtClean="0">
                <a:solidFill>
                  <a:srgbClr val="000000"/>
                </a:solidFill>
                <a:latin typeface="Arial" pitchFamily="34" charset="0"/>
              </a:rPr>
              <a:t>How </a:t>
            </a:r>
            <a:r>
              <a:rPr lang="en-US" sz="2700" dirty="0">
                <a:solidFill>
                  <a:srgbClr val="000000"/>
                </a:solidFill>
                <a:latin typeface="Arial" pitchFamily="34" charset="0"/>
              </a:rPr>
              <a:t>did each strategy help you complete the </a:t>
            </a:r>
            <a:r>
              <a:rPr lang="en-US" sz="2700" dirty="0" smtClean="0">
                <a:solidFill>
                  <a:srgbClr val="000000"/>
                </a:solidFill>
                <a:latin typeface="Arial" pitchFamily="34" charset="0"/>
              </a:rPr>
              <a:t>assignment? </a:t>
            </a:r>
            <a:endParaRPr lang="en-US" dirty="0"/>
          </a:p>
          <a:p>
            <a:pPr marL="0" indent="0">
              <a:lnSpc>
                <a:spcPct val="95000"/>
              </a:lnSpc>
              <a:spcBef>
                <a:spcPct val="0"/>
              </a:spcBef>
              <a:buFontTx/>
              <a:buNone/>
            </a:pPr>
            <a:r>
              <a:rPr lang="en-US" sz="2700" dirty="0">
                <a:solidFill>
                  <a:srgbClr val="000000"/>
                </a:solidFill>
                <a:latin typeface="Arial" pitchFamily="34" charset="0"/>
              </a:rPr>
              <a:t> </a:t>
            </a:r>
          </a:p>
        </p:txBody>
      </p:sp>
    </p:spTree>
    <p:extLst>
      <p:ext uri="{BB962C8B-B14F-4D97-AF65-F5344CB8AC3E}">
        <p14:creationId xmlns:p14="http://schemas.microsoft.com/office/powerpoint/2010/main" val="3406154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46050" y="206375"/>
            <a:ext cx="9691688" cy="990600"/>
          </a:xfrm>
        </p:spPr>
        <p:txBody>
          <a:bodyPr lIns="0" tIns="0" rIns="0" bIns="0" anchor="t"/>
          <a:lstStyle/>
          <a:p>
            <a:pPr>
              <a:lnSpc>
                <a:spcPct val="95000"/>
              </a:lnSpc>
            </a:pPr>
            <a:r>
              <a:rPr lang="en-US" sz="4300" dirty="0" smtClean="0">
                <a:solidFill>
                  <a:srgbClr val="000000"/>
                </a:solidFill>
                <a:latin typeface="Arial" pitchFamily="34" charset="0"/>
              </a:rPr>
              <a:t>Respond</a:t>
            </a:r>
            <a:r>
              <a:rPr lang="en-US" dirty="0"/>
              <a:t/>
            </a:r>
            <a:br>
              <a:rPr lang="en-US" dirty="0"/>
            </a:br>
            <a:endParaRPr lang="en-US" sz="2600" dirty="0">
              <a:solidFill>
                <a:srgbClr val="000000"/>
              </a:solidFill>
              <a:latin typeface="Arial" pitchFamily="34" charset="0"/>
            </a:endParaRPr>
          </a:p>
        </p:txBody>
      </p:sp>
      <p:sp>
        <p:nvSpPr>
          <p:cNvPr id="25602" name="Rectangle 2"/>
          <p:cNvSpPr>
            <a:spLocks noGrp="1" noChangeArrowheads="1"/>
          </p:cNvSpPr>
          <p:nvPr>
            <p:ph type="body" idx="1"/>
          </p:nvPr>
        </p:nvSpPr>
        <p:spPr>
          <a:xfrm>
            <a:off x="146050" y="1422400"/>
            <a:ext cx="9661525" cy="6135688"/>
          </a:xfrm>
        </p:spPr>
        <p:txBody>
          <a:bodyPr lIns="0" tIns="0" rIns="0" bIns="0"/>
          <a:lstStyle/>
          <a:p>
            <a:pPr marL="514350" indent="-514350">
              <a:lnSpc>
                <a:spcPct val="95000"/>
              </a:lnSpc>
              <a:spcBef>
                <a:spcPct val="0"/>
              </a:spcBef>
              <a:buFontTx/>
              <a:buAutoNum type="arabicParenR"/>
            </a:pPr>
            <a:r>
              <a:rPr lang="es-CL" sz="2700" dirty="0" err="1" smtClean="0">
                <a:solidFill>
                  <a:srgbClr val="000000"/>
                </a:solidFill>
                <a:latin typeface="Arial" pitchFamily="34" charset="0"/>
              </a:rPr>
              <a:t>Based</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on</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your</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experience</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here</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how</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would</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you</a:t>
            </a:r>
            <a:r>
              <a:rPr lang="es-CL" sz="2700" dirty="0" smtClean="0">
                <a:solidFill>
                  <a:srgbClr val="000000"/>
                </a:solidFill>
                <a:latin typeface="Arial" pitchFamily="34" charset="0"/>
              </a:rPr>
              <a:t> define </a:t>
            </a:r>
            <a:r>
              <a:rPr lang="es-CL" sz="2700" dirty="0" err="1" smtClean="0">
                <a:solidFill>
                  <a:srgbClr val="000000"/>
                </a:solidFill>
                <a:latin typeface="Arial" pitchFamily="34" charset="0"/>
              </a:rPr>
              <a:t>an</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Information</a:t>
            </a:r>
            <a:r>
              <a:rPr lang="es-CL" sz="2700" dirty="0" smtClean="0">
                <a:solidFill>
                  <a:srgbClr val="000000"/>
                </a:solidFill>
                <a:latin typeface="Arial" pitchFamily="34" charset="0"/>
              </a:rPr>
              <a:t> Gap </a:t>
            </a:r>
            <a:r>
              <a:rPr lang="es-CL" sz="2700" dirty="0" err="1" smtClean="0">
                <a:solidFill>
                  <a:srgbClr val="000000"/>
                </a:solidFill>
                <a:latin typeface="Arial" pitchFamily="34" charset="0"/>
              </a:rPr>
              <a:t>activity</a:t>
            </a:r>
            <a:r>
              <a:rPr lang="es-CL" sz="2700" dirty="0" smtClean="0">
                <a:solidFill>
                  <a:srgbClr val="000000"/>
                </a:solidFill>
                <a:latin typeface="Arial" pitchFamily="34" charset="0"/>
              </a:rPr>
              <a:t>?</a:t>
            </a:r>
          </a:p>
          <a:p>
            <a:pPr marL="0" indent="0">
              <a:lnSpc>
                <a:spcPct val="95000"/>
              </a:lnSpc>
              <a:spcBef>
                <a:spcPct val="0"/>
              </a:spcBef>
              <a:buNone/>
            </a:pPr>
            <a:endParaRPr lang="es-CL" sz="2700" dirty="0" smtClean="0">
              <a:solidFill>
                <a:srgbClr val="000000"/>
              </a:solidFill>
              <a:latin typeface="Arial" pitchFamily="34" charset="0"/>
            </a:endParaRPr>
          </a:p>
          <a:p>
            <a:pPr marL="0" indent="0">
              <a:lnSpc>
                <a:spcPct val="95000"/>
              </a:lnSpc>
              <a:spcBef>
                <a:spcPct val="0"/>
              </a:spcBef>
              <a:buNone/>
            </a:pPr>
            <a:endParaRPr lang="es-CL" sz="2700" dirty="0">
              <a:solidFill>
                <a:srgbClr val="000000"/>
              </a:solidFill>
              <a:latin typeface="Arial" pitchFamily="34" charset="0"/>
            </a:endParaRPr>
          </a:p>
          <a:p>
            <a:pPr marL="0" indent="0">
              <a:lnSpc>
                <a:spcPct val="95000"/>
              </a:lnSpc>
              <a:spcBef>
                <a:spcPct val="0"/>
              </a:spcBef>
              <a:buNone/>
            </a:pPr>
            <a:endParaRPr lang="es-CL" sz="2700" dirty="0" smtClean="0">
              <a:solidFill>
                <a:srgbClr val="000000"/>
              </a:solidFill>
              <a:latin typeface="Arial" pitchFamily="34" charset="0"/>
            </a:endParaRPr>
          </a:p>
          <a:p>
            <a:pPr marL="0" indent="0">
              <a:lnSpc>
                <a:spcPct val="95000"/>
              </a:lnSpc>
              <a:spcBef>
                <a:spcPct val="0"/>
              </a:spcBef>
              <a:buNone/>
            </a:pPr>
            <a:r>
              <a:rPr lang="es-CL" sz="2700" dirty="0" smtClean="0">
                <a:solidFill>
                  <a:srgbClr val="000000"/>
                </a:solidFill>
                <a:latin typeface="Arial" pitchFamily="34" charset="0"/>
              </a:rPr>
              <a:t>2) </a:t>
            </a:r>
            <a:r>
              <a:rPr lang="es-CL" sz="2700" dirty="0" err="1" smtClean="0">
                <a:solidFill>
                  <a:srgbClr val="000000"/>
                </a:solidFill>
                <a:latin typeface="Arial" pitchFamily="34" charset="0"/>
              </a:rPr>
              <a:t>Why</a:t>
            </a:r>
            <a:r>
              <a:rPr lang="es-CL" sz="2700" dirty="0" smtClean="0">
                <a:solidFill>
                  <a:srgbClr val="000000"/>
                </a:solidFill>
                <a:latin typeface="Arial" pitchFamily="34" charset="0"/>
              </a:rPr>
              <a:t> do </a:t>
            </a:r>
            <a:r>
              <a:rPr lang="es-CL" sz="2700" dirty="0" err="1" smtClean="0">
                <a:solidFill>
                  <a:srgbClr val="000000"/>
                </a:solidFill>
                <a:latin typeface="Arial" pitchFamily="34" charset="0"/>
              </a:rPr>
              <a:t>you</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think</a:t>
            </a:r>
            <a:r>
              <a:rPr lang="es-CL" sz="2700" dirty="0" smtClean="0">
                <a:solidFill>
                  <a:srgbClr val="000000"/>
                </a:solidFill>
                <a:latin typeface="Arial" pitchFamily="34" charset="0"/>
              </a:rPr>
              <a:t> </a:t>
            </a:r>
            <a:r>
              <a:rPr lang="es-CL" sz="2700" dirty="0" err="1">
                <a:solidFill>
                  <a:srgbClr val="000000"/>
                </a:solidFill>
                <a:latin typeface="Arial" pitchFamily="34" charset="0"/>
              </a:rPr>
              <a:t>I</a:t>
            </a:r>
            <a:r>
              <a:rPr lang="es-CL" sz="2700" dirty="0" err="1" smtClean="0">
                <a:solidFill>
                  <a:srgbClr val="000000"/>
                </a:solidFill>
                <a:latin typeface="Arial" pitchFamily="34" charset="0"/>
              </a:rPr>
              <a:t>nformation</a:t>
            </a:r>
            <a:r>
              <a:rPr lang="es-CL" sz="2700" smtClean="0">
                <a:solidFill>
                  <a:srgbClr val="000000"/>
                </a:solidFill>
                <a:latin typeface="Arial" pitchFamily="34" charset="0"/>
              </a:rPr>
              <a:t> Gap </a:t>
            </a:r>
            <a:r>
              <a:rPr lang="es-CL" sz="2700" dirty="0" err="1" smtClean="0">
                <a:solidFill>
                  <a:srgbClr val="000000"/>
                </a:solidFill>
                <a:latin typeface="Arial" pitchFamily="34" charset="0"/>
              </a:rPr>
              <a:t>activities</a:t>
            </a:r>
            <a:r>
              <a:rPr lang="es-CL" sz="2700" dirty="0" smtClean="0">
                <a:solidFill>
                  <a:srgbClr val="000000"/>
                </a:solidFill>
                <a:latin typeface="Arial" pitchFamily="34" charset="0"/>
              </a:rPr>
              <a:t> are so </a:t>
            </a:r>
            <a:r>
              <a:rPr lang="es-CL" sz="2700" dirty="0" err="1" smtClean="0">
                <a:solidFill>
                  <a:srgbClr val="000000"/>
                </a:solidFill>
                <a:latin typeface="Arial" pitchFamily="34" charset="0"/>
              </a:rPr>
              <a:t>useful</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for</a:t>
            </a:r>
            <a:endParaRPr lang="es-CL" sz="2700" dirty="0" smtClean="0">
              <a:solidFill>
                <a:srgbClr val="000000"/>
              </a:solidFill>
              <a:latin typeface="Arial" pitchFamily="34" charset="0"/>
            </a:endParaRPr>
          </a:p>
          <a:p>
            <a:pPr marL="0" indent="0">
              <a:lnSpc>
                <a:spcPct val="95000"/>
              </a:lnSpc>
              <a:spcBef>
                <a:spcPct val="0"/>
              </a:spcBef>
              <a:buNone/>
            </a:pPr>
            <a:r>
              <a:rPr lang="es-CL" sz="2700" dirty="0">
                <a:solidFill>
                  <a:srgbClr val="000000"/>
                </a:solidFill>
                <a:latin typeface="Arial" pitchFamily="34" charset="0"/>
              </a:rPr>
              <a:t> </a:t>
            </a:r>
            <a:r>
              <a:rPr lang="es-CL" sz="2700" dirty="0" smtClean="0">
                <a:solidFill>
                  <a:srgbClr val="000000"/>
                </a:solidFill>
                <a:latin typeface="Arial" pitchFamily="34" charset="0"/>
              </a:rPr>
              <a:t>   peer </a:t>
            </a:r>
            <a:r>
              <a:rPr lang="es-CL" sz="2700" dirty="0" err="1" smtClean="0">
                <a:solidFill>
                  <a:srgbClr val="000000"/>
                </a:solidFill>
                <a:latin typeface="Arial" pitchFamily="34" charset="0"/>
              </a:rPr>
              <a:t>learning</a:t>
            </a:r>
            <a:r>
              <a:rPr lang="es-CL" sz="2700" dirty="0" smtClean="0">
                <a:solidFill>
                  <a:srgbClr val="000000"/>
                </a:solidFill>
                <a:latin typeface="Arial" pitchFamily="34" charset="0"/>
              </a:rPr>
              <a:t>?</a:t>
            </a:r>
            <a:endParaRPr lang="en-US" dirty="0"/>
          </a:p>
          <a:p>
            <a:pPr marL="0" indent="0">
              <a:lnSpc>
                <a:spcPct val="95000"/>
              </a:lnSpc>
              <a:spcBef>
                <a:spcPct val="0"/>
              </a:spcBef>
              <a:buFontTx/>
              <a:buNone/>
            </a:pPr>
            <a:r>
              <a:rPr lang="en-US" sz="2700" dirty="0">
                <a:solidFill>
                  <a:srgbClr val="000000"/>
                </a:solidFill>
                <a:latin typeface="Arial" pitchFamily="34" charset="0"/>
              </a:rPr>
              <a:t> </a:t>
            </a:r>
          </a:p>
        </p:txBody>
      </p:sp>
    </p:spTree>
    <p:extLst>
      <p:ext uri="{BB962C8B-B14F-4D97-AF65-F5344CB8AC3E}">
        <p14:creationId xmlns:p14="http://schemas.microsoft.com/office/powerpoint/2010/main" val="2316659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300" dirty="0" smtClean="0">
                <a:solidFill>
                  <a:srgbClr val="000000"/>
                </a:solidFill>
                <a:latin typeface="Arial" pitchFamily="34" charset="0"/>
              </a:rPr>
              <a:t>Creating Instructions</a:t>
            </a:r>
            <a:br>
              <a:rPr lang="en-US" sz="4300" dirty="0" smtClean="0">
                <a:solidFill>
                  <a:srgbClr val="000000"/>
                </a:solidFill>
                <a:latin typeface="Arial" pitchFamily="34" charset="0"/>
              </a:rPr>
            </a:br>
            <a:r>
              <a:rPr lang="en-US" sz="2800" dirty="0" smtClean="0">
                <a:solidFill>
                  <a:srgbClr val="000000"/>
                </a:solidFill>
                <a:latin typeface="Arial" pitchFamily="34" charset="0"/>
              </a:rPr>
              <a:t>(Teamwork-5 min.)</a:t>
            </a:r>
            <a:endParaRPr lang="en-US" sz="2800" dirty="0">
              <a:solidFill>
                <a:srgbClr val="000000"/>
              </a:solidFill>
              <a:latin typeface="Arial" pitchFamily="34" charset="0"/>
            </a:endParaRPr>
          </a:p>
        </p:txBody>
      </p:sp>
      <p:sp>
        <p:nvSpPr>
          <p:cNvPr id="27650" name="Rectangle 2"/>
          <p:cNvSpPr>
            <a:spLocks noGrp="1" noChangeArrowheads="1"/>
          </p:cNvSpPr>
          <p:nvPr>
            <p:ph type="body" idx="1"/>
          </p:nvPr>
        </p:nvSpPr>
        <p:spPr>
          <a:xfrm>
            <a:off x="241300" y="1825625"/>
            <a:ext cx="9661525" cy="5480050"/>
          </a:xfrm>
        </p:spPr>
        <p:txBody>
          <a:bodyPr lIns="0" tIns="0" rIns="0" bIns="0"/>
          <a:lstStyle/>
          <a:p>
            <a:pPr marL="0" indent="0">
              <a:lnSpc>
                <a:spcPct val="95000"/>
              </a:lnSpc>
              <a:spcBef>
                <a:spcPct val="0"/>
              </a:spcBef>
              <a:buFontTx/>
              <a:buNone/>
            </a:pPr>
            <a:r>
              <a:rPr lang="en-US" sz="2700" dirty="0">
                <a:solidFill>
                  <a:srgbClr val="000000"/>
                </a:solidFill>
                <a:latin typeface="Arial" pitchFamily="34" charset="0"/>
              </a:rPr>
              <a:t>1) You will have five minutes to prepare </a:t>
            </a:r>
            <a:r>
              <a:rPr lang="en-US" sz="2700" dirty="0" smtClean="0">
                <a:solidFill>
                  <a:srgbClr val="000000"/>
                </a:solidFill>
                <a:latin typeface="Arial" pitchFamily="34" charset="0"/>
              </a:rPr>
              <a:t>the </a:t>
            </a:r>
            <a:r>
              <a:rPr lang="en-US" sz="2700" dirty="0">
                <a:solidFill>
                  <a:srgbClr val="000000"/>
                </a:solidFill>
                <a:latin typeface="Arial" pitchFamily="34" charset="0"/>
              </a:rPr>
              <a:t>instructions for an info gap activity</a:t>
            </a:r>
            <a:r>
              <a:rPr lang="en-US" sz="2700" dirty="0" smtClean="0">
                <a:solidFill>
                  <a:srgbClr val="000000"/>
                </a:solidFill>
                <a:latin typeface="Arial" pitchFamily="34" charset="0"/>
              </a:rPr>
              <a:t>.</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2) Be prepared to give these instructions to </a:t>
            </a:r>
            <a:r>
              <a:rPr lang="en-US" sz="2700" dirty="0" smtClean="0">
                <a:solidFill>
                  <a:srgbClr val="000000"/>
                </a:solidFill>
                <a:latin typeface="Arial" pitchFamily="34" charset="0"/>
              </a:rPr>
              <a:t>another team.</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3) Captains, please come and </a:t>
            </a:r>
            <a:r>
              <a:rPr lang="en-US" sz="2700" dirty="0" smtClean="0">
                <a:solidFill>
                  <a:srgbClr val="000000"/>
                </a:solidFill>
                <a:latin typeface="Arial" pitchFamily="34" charset="0"/>
              </a:rPr>
              <a:t>get </a:t>
            </a:r>
            <a:r>
              <a:rPr lang="en-US" sz="2700" dirty="0">
                <a:solidFill>
                  <a:srgbClr val="000000"/>
                </a:solidFill>
                <a:latin typeface="Arial" pitchFamily="34" charset="0"/>
              </a:rPr>
              <a:t>an Info Gap Activity for your </a:t>
            </a:r>
            <a:r>
              <a:rPr lang="en-US" sz="2700" dirty="0" smtClean="0">
                <a:solidFill>
                  <a:srgbClr val="000000"/>
                </a:solidFill>
                <a:latin typeface="Arial" pitchFamily="34" charset="0"/>
              </a:rPr>
              <a:t>team.</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latin typeface="Arial" pitchFamily="34" charset="0"/>
                <a:cs typeface="Arial" pitchFamily="34" charset="0"/>
              </a:rPr>
              <a:t>Giving</a:t>
            </a:r>
            <a:r>
              <a:rPr lang="es-CL" dirty="0" smtClean="0">
                <a:latin typeface="Arial" pitchFamily="34" charset="0"/>
                <a:cs typeface="Arial" pitchFamily="34" charset="0"/>
              </a:rPr>
              <a:t> </a:t>
            </a:r>
            <a:r>
              <a:rPr lang="es-CL" dirty="0" err="1" smtClean="0">
                <a:latin typeface="Arial" pitchFamily="34" charset="0"/>
                <a:cs typeface="Arial" pitchFamily="34" charset="0"/>
              </a:rPr>
              <a:t>Instructions</a:t>
            </a:r>
            <a:endParaRPr lang="en-US" dirty="0">
              <a:latin typeface="Arial" pitchFamily="34" charset="0"/>
              <a:cs typeface="Arial" pitchFamily="34" charset="0"/>
            </a:endParaRPr>
          </a:p>
        </p:txBody>
      </p:sp>
      <p:sp>
        <p:nvSpPr>
          <p:cNvPr id="3" name="2 Marcador de contenido"/>
          <p:cNvSpPr>
            <a:spLocks noGrp="1"/>
          </p:cNvSpPr>
          <p:nvPr>
            <p:ph idx="1"/>
          </p:nvPr>
        </p:nvSpPr>
        <p:spPr/>
        <p:txBody>
          <a:bodyPr/>
          <a:lstStyle/>
          <a:p>
            <a:pPr marL="0" indent="0" algn="ctr">
              <a:buNone/>
            </a:pPr>
            <a:r>
              <a:rPr lang="es-CL" sz="6000" dirty="0" err="1" smtClean="0">
                <a:latin typeface="Arial" pitchFamily="34" charset="0"/>
                <a:cs typeface="Arial" pitchFamily="34" charset="0"/>
              </a:rPr>
              <a:t>Let´s</a:t>
            </a:r>
            <a:r>
              <a:rPr lang="es-CL" sz="6000" dirty="0" smtClean="0">
                <a:latin typeface="Arial" pitchFamily="34" charset="0"/>
                <a:cs typeface="Arial" pitchFamily="34" charset="0"/>
              </a:rPr>
              <a:t> share!</a:t>
            </a:r>
          </a:p>
          <a:p>
            <a:pPr marL="0" indent="0">
              <a:buNone/>
            </a:pPr>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4038600"/>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496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300" dirty="0">
                <a:solidFill>
                  <a:srgbClr val="000000"/>
                </a:solidFill>
                <a:latin typeface="Arial" pitchFamily="34" charset="0"/>
              </a:rPr>
              <a:t>Symbolic </a:t>
            </a:r>
            <a:r>
              <a:rPr lang="en-US" sz="4300" dirty="0" smtClean="0">
                <a:solidFill>
                  <a:srgbClr val="000000"/>
                </a:solidFill>
                <a:latin typeface="Arial" pitchFamily="34" charset="0"/>
              </a:rPr>
              <a:t>Reflection</a:t>
            </a:r>
            <a:endParaRPr lang="en-US" sz="4300" dirty="0">
              <a:solidFill>
                <a:srgbClr val="000000"/>
              </a:solidFill>
              <a:latin typeface="Arial" pitchFamily="34" charset="0"/>
            </a:endParaRPr>
          </a:p>
        </p:txBody>
      </p:sp>
      <p:sp>
        <p:nvSpPr>
          <p:cNvPr id="29698" name="Rectangle 2"/>
          <p:cNvSpPr>
            <a:spLocks noGrp="1" noChangeArrowheads="1"/>
          </p:cNvSpPr>
          <p:nvPr>
            <p:ph type="body" idx="1"/>
          </p:nvPr>
        </p:nvSpPr>
        <p:spPr>
          <a:xfrm>
            <a:off x="247650" y="1828800"/>
            <a:ext cx="9664700" cy="5486400"/>
          </a:xfrm>
        </p:spPr>
        <p:txBody>
          <a:bodyPr lIns="0" tIns="0" rIns="0" bIns="0"/>
          <a:lstStyle/>
          <a:p>
            <a:pPr marL="0" indent="0">
              <a:lnSpc>
                <a:spcPct val="95000"/>
              </a:lnSpc>
              <a:spcBef>
                <a:spcPct val="0"/>
              </a:spcBef>
              <a:buFontTx/>
              <a:buNone/>
            </a:pPr>
            <a:r>
              <a:rPr lang="en-US" sz="2700" dirty="0">
                <a:solidFill>
                  <a:srgbClr val="000000"/>
                </a:solidFill>
                <a:latin typeface="Arial" pitchFamily="34" charset="0"/>
              </a:rPr>
              <a:t>Please add the </a:t>
            </a:r>
            <a:r>
              <a:rPr lang="en-US" sz="2700" dirty="0" smtClean="0">
                <a:solidFill>
                  <a:srgbClr val="000000"/>
                </a:solidFill>
                <a:latin typeface="Arial" pitchFamily="34" charset="0"/>
              </a:rPr>
              <a:t>design, </a:t>
            </a:r>
            <a:r>
              <a:rPr lang="en-US" sz="2700" dirty="0">
                <a:solidFill>
                  <a:srgbClr val="000000"/>
                </a:solidFill>
                <a:latin typeface="Arial" pitchFamily="34" charset="0"/>
              </a:rPr>
              <a:t>word, or image that best represents this workshop.</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2895600"/>
            <a:ext cx="7010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41300" y="298450"/>
            <a:ext cx="9661525" cy="914400"/>
          </a:xfrm>
        </p:spPr>
        <p:txBody>
          <a:bodyPr lIns="0" tIns="0" rIns="0" bIns="0" anchor="t"/>
          <a:lstStyle/>
          <a:p>
            <a:pPr>
              <a:lnSpc>
                <a:spcPct val="95000"/>
              </a:lnSpc>
            </a:pPr>
            <a:r>
              <a:rPr lang="en-US" sz="4300">
                <a:solidFill>
                  <a:srgbClr val="000000"/>
                </a:solidFill>
                <a:latin typeface="Arial" pitchFamily="34" charset="0"/>
              </a:rPr>
              <a:t>Info Gap: Instructions</a:t>
            </a:r>
          </a:p>
        </p:txBody>
      </p:sp>
      <p:sp>
        <p:nvSpPr>
          <p:cNvPr id="5122" name="Rectangle 2"/>
          <p:cNvSpPr>
            <a:spLocks noGrp="1" noChangeArrowheads="1"/>
          </p:cNvSpPr>
          <p:nvPr>
            <p:ph type="body" idx="1"/>
          </p:nvPr>
        </p:nvSpPr>
        <p:spPr>
          <a:xfrm>
            <a:off x="247650" y="1828800"/>
            <a:ext cx="9664700" cy="5486400"/>
          </a:xfrm>
        </p:spPr>
        <p:txBody>
          <a:bodyPr lIns="0" tIns="0" rIns="0" bIns="0"/>
          <a:lstStyle/>
          <a:p>
            <a:pPr marL="0" indent="0">
              <a:lnSpc>
                <a:spcPct val="95000"/>
              </a:lnSpc>
              <a:spcBef>
                <a:spcPct val="0"/>
              </a:spcBef>
              <a:buFontTx/>
              <a:buNone/>
            </a:pPr>
            <a:r>
              <a:rPr lang="en-US" sz="2700" dirty="0">
                <a:solidFill>
                  <a:srgbClr val="000000"/>
                </a:solidFill>
                <a:latin typeface="Arial" pitchFamily="34" charset="0"/>
              </a:rPr>
              <a:t>1) Captains, please come and get Handout </a:t>
            </a:r>
            <a:r>
              <a:rPr lang="en-US" sz="2700" b="1" dirty="0">
                <a:solidFill>
                  <a:srgbClr val="000000"/>
                </a:solidFill>
                <a:latin typeface="Arial" pitchFamily="34" charset="0"/>
              </a:rPr>
              <a:t>A</a:t>
            </a:r>
            <a:r>
              <a:rPr lang="en-US" sz="2700" dirty="0">
                <a:solidFill>
                  <a:srgbClr val="000000"/>
                </a:solidFill>
                <a:latin typeface="Arial" pitchFamily="34" charset="0"/>
              </a:rPr>
              <a:t>s for half your table and Handout </a:t>
            </a:r>
            <a:r>
              <a:rPr lang="en-US" sz="2700" b="1" dirty="0" err="1">
                <a:solidFill>
                  <a:srgbClr val="000000"/>
                </a:solidFill>
                <a:latin typeface="Arial" pitchFamily="34" charset="0"/>
              </a:rPr>
              <a:t>B</a:t>
            </a:r>
            <a:r>
              <a:rPr lang="en-US" sz="2700" dirty="0" err="1">
                <a:solidFill>
                  <a:srgbClr val="000000"/>
                </a:solidFill>
                <a:latin typeface="Arial" pitchFamily="34" charset="0"/>
              </a:rPr>
              <a:t>s</a:t>
            </a:r>
            <a:r>
              <a:rPr lang="en-US" sz="2700" dirty="0">
                <a:solidFill>
                  <a:srgbClr val="000000"/>
                </a:solidFill>
                <a:latin typeface="Arial" pitchFamily="34" charset="0"/>
              </a:rPr>
              <a:t> for the other half of your table.</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gn="ctr">
              <a:lnSpc>
                <a:spcPct val="95000"/>
              </a:lnSpc>
              <a:spcBef>
                <a:spcPct val="0"/>
              </a:spcBef>
              <a:buFontTx/>
              <a:buNone/>
            </a:pPr>
            <a:r>
              <a:rPr lang="en-US" sz="2700" dirty="0" smtClean="0">
                <a:solidFill>
                  <a:srgbClr val="000000"/>
                </a:solidFill>
                <a:latin typeface="Arial" pitchFamily="34" charset="0"/>
              </a:rPr>
              <a:t>-----</a:t>
            </a:r>
          </a:p>
          <a:p>
            <a:pPr marL="0" indent="0" algn="ctr">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2) Listen to the instructions. </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gn="ctr">
              <a:lnSpc>
                <a:spcPct val="95000"/>
              </a:lnSpc>
              <a:spcBef>
                <a:spcPct val="0"/>
              </a:spcBef>
              <a:buFontTx/>
              <a:buNone/>
            </a:pPr>
            <a:endParaRPr lang="en-US" sz="2700" dirty="0" smtClean="0">
              <a:solidFill>
                <a:srgbClr val="000000"/>
              </a:solidFill>
              <a:latin typeface="Arial" pitchFamily="34" charset="0"/>
            </a:endParaRPr>
          </a:p>
          <a:p>
            <a:pPr marL="0" indent="0" algn="ctr">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3) Do you understand?</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endParaRPr lang="en-US" sz="2700" dirty="0">
              <a:solidFill>
                <a:srgbClr val="000000"/>
              </a:solidFill>
              <a:latin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3886200"/>
            <a:ext cx="1904999" cy="129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41300" y="298450"/>
            <a:ext cx="9661525" cy="1263650"/>
          </a:xfrm>
        </p:spPr>
        <p:txBody>
          <a:bodyPr lIns="0" tIns="0" rIns="0" bIns="0" anchor="t"/>
          <a:lstStyle/>
          <a:p>
            <a:pPr>
              <a:lnSpc>
                <a:spcPct val="95000"/>
              </a:lnSpc>
            </a:pPr>
            <a:r>
              <a:rPr lang="en-US" sz="4300" dirty="0" smtClean="0">
                <a:solidFill>
                  <a:srgbClr val="000000"/>
                </a:solidFill>
                <a:latin typeface="Arial" pitchFamily="34" charset="0"/>
              </a:rPr>
              <a:t>Giving </a:t>
            </a:r>
            <a:r>
              <a:rPr lang="en-US" sz="4300" dirty="0">
                <a:solidFill>
                  <a:srgbClr val="000000"/>
                </a:solidFill>
                <a:latin typeface="Arial" pitchFamily="34" charset="0"/>
              </a:rPr>
              <a:t>Better </a:t>
            </a:r>
            <a:r>
              <a:rPr lang="en-US" sz="4300" dirty="0" smtClean="0">
                <a:solidFill>
                  <a:srgbClr val="000000"/>
                </a:solidFill>
                <a:latin typeface="Arial" pitchFamily="34" charset="0"/>
              </a:rPr>
              <a:t>Instructions</a:t>
            </a:r>
            <a:br>
              <a:rPr lang="en-US" sz="4300" dirty="0" smtClean="0">
                <a:solidFill>
                  <a:srgbClr val="000000"/>
                </a:solidFill>
                <a:latin typeface="Arial" pitchFamily="34" charset="0"/>
              </a:rPr>
            </a:br>
            <a:r>
              <a:rPr lang="en-US" sz="2800" dirty="0" smtClean="0">
                <a:solidFill>
                  <a:srgbClr val="000000"/>
                </a:solidFill>
                <a:latin typeface="Arial" pitchFamily="34" charset="0"/>
              </a:rPr>
              <a:t>(Teamwork-3 min.)</a:t>
            </a:r>
            <a:endParaRPr lang="en-US" sz="2800" dirty="0">
              <a:solidFill>
                <a:srgbClr val="000000"/>
              </a:solidFill>
              <a:latin typeface="Arial" pitchFamily="34" charset="0"/>
            </a:endParaRPr>
          </a:p>
        </p:txBody>
      </p:sp>
      <p:sp>
        <p:nvSpPr>
          <p:cNvPr id="7170" name="Rectangle 2"/>
          <p:cNvSpPr>
            <a:spLocks noGrp="1" noChangeArrowheads="1"/>
          </p:cNvSpPr>
          <p:nvPr>
            <p:ph type="body" idx="1"/>
          </p:nvPr>
        </p:nvSpPr>
        <p:spPr>
          <a:xfrm>
            <a:off x="484414" y="2362200"/>
            <a:ext cx="9664700" cy="5486400"/>
          </a:xfrm>
        </p:spPr>
        <p:txBody>
          <a:bodyPr lIns="0" tIns="0" rIns="0" bIns="0"/>
          <a:lstStyle/>
          <a:p>
            <a:pPr marL="514350" indent="-514350">
              <a:lnSpc>
                <a:spcPct val="95000"/>
              </a:lnSpc>
              <a:spcBef>
                <a:spcPct val="0"/>
              </a:spcBef>
              <a:buFontTx/>
              <a:buAutoNum type="arabicParenR"/>
            </a:pPr>
            <a:r>
              <a:rPr lang="en-US" sz="2700" dirty="0" smtClean="0">
                <a:solidFill>
                  <a:srgbClr val="000000"/>
                </a:solidFill>
                <a:latin typeface="Arial" pitchFamily="34" charset="0"/>
              </a:rPr>
              <a:t>Captains, choose someone to be the secretary.</a:t>
            </a:r>
          </a:p>
          <a:p>
            <a:pPr marL="514350" indent="-514350">
              <a:lnSpc>
                <a:spcPct val="95000"/>
              </a:lnSpc>
              <a:spcBef>
                <a:spcPct val="0"/>
              </a:spcBef>
              <a:buFontTx/>
              <a:buAutoNum type="arabicParenR"/>
            </a:pPr>
            <a:endParaRPr lang="es-CL" sz="2700" dirty="0">
              <a:solidFill>
                <a:srgbClr val="000000"/>
              </a:solidFill>
              <a:latin typeface="Arial" pitchFamily="34" charset="0"/>
            </a:endParaRPr>
          </a:p>
          <a:p>
            <a:pPr marL="514350" indent="-514350">
              <a:lnSpc>
                <a:spcPct val="95000"/>
              </a:lnSpc>
              <a:spcBef>
                <a:spcPct val="0"/>
              </a:spcBef>
              <a:buFontTx/>
              <a:buAutoNum type="arabicParenR"/>
            </a:pPr>
            <a:r>
              <a:rPr lang="es-CL" sz="2700" dirty="0" err="1" smtClean="0">
                <a:solidFill>
                  <a:srgbClr val="000000"/>
                </a:solidFill>
                <a:latin typeface="Arial" pitchFamily="34" charset="0"/>
              </a:rPr>
              <a:t>Secretaries</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raise</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your</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hands</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You</a:t>
            </a:r>
            <a:r>
              <a:rPr lang="es-CL" sz="2700" dirty="0">
                <a:solidFill>
                  <a:srgbClr val="000000"/>
                </a:solidFill>
                <a:latin typeface="Arial" pitchFamily="34" charset="0"/>
              </a:rPr>
              <a:t> </a:t>
            </a:r>
            <a:r>
              <a:rPr lang="es-CL" sz="2700" dirty="0" err="1" smtClean="0">
                <a:solidFill>
                  <a:srgbClr val="000000"/>
                </a:solidFill>
                <a:latin typeface="Arial" pitchFamily="34" charset="0"/>
              </a:rPr>
              <a:t>will</a:t>
            </a:r>
            <a:r>
              <a:rPr lang="es-CL" sz="2700" dirty="0" smtClean="0">
                <a:solidFill>
                  <a:srgbClr val="000000"/>
                </a:solidFill>
                <a:latin typeface="Arial" pitchFamily="34" charset="0"/>
              </a:rPr>
              <a:t> </a:t>
            </a:r>
            <a:r>
              <a:rPr lang="es-CL" sz="2700" dirty="0" err="1" smtClean="0">
                <a:solidFill>
                  <a:srgbClr val="000000"/>
                </a:solidFill>
                <a:latin typeface="Arial" pitchFamily="34" charset="0"/>
              </a:rPr>
              <a:t>take</a:t>
            </a:r>
            <a:r>
              <a:rPr lang="es-CL" sz="2700" dirty="0" smtClean="0">
                <a:solidFill>
                  <a:srgbClr val="000000"/>
                </a:solidFill>
                <a:latin typeface="Arial" pitchFamily="34" charset="0"/>
              </a:rPr>
              <a:t> notes.</a:t>
            </a:r>
            <a:endParaRPr lang="en-US" sz="2700" dirty="0" smtClean="0">
              <a:solidFill>
                <a:srgbClr val="000000"/>
              </a:solidFill>
              <a:latin typeface="Arial" pitchFamily="34" charset="0"/>
            </a:endParaRPr>
          </a:p>
          <a:p>
            <a:pPr marL="0" indent="0">
              <a:lnSpc>
                <a:spcPct val="95000"/>
              </a:lnSpc>
              <a:spcBef>
                <a:spcPct val="0"/>
              </a:spcBef>
              <a:buFontTx/>
              <a:buNone/>
            </a:pPr>
            <a:endParaRPr lang="en-US" dirty="0"/>
          </a:p>
          <a:p>
            <a:pPr marL="0" indent="0">
              <a:lnSpc>
                <a:spcPct val="95000"/>
              </a:lnSpc>
              <a:spcBef>
                <a:spcPct val="0"/>
              </a:spcBef>
              <a:buFontTx/>
              <a:buNone/>
            </a:pPr>
            <a:r>
              <a:rPr lang="en-US" sz="2700" dirty="0" smtClean="0">
                <a:solidFill>
                  <a:srgbClr val="000000"/>
                </a:solidFill>
                <a:latin typeface="Arial" pitchFamily="34" charset="0"/>
              </a:rPr>
              <a:t>3)  As a team, create </a:t>
            </a:r>
            <a:r>
              <a:rPr lang="en-US" sz="2700" dirty="0">
                <a:solidFill>
                  <a:srgbClr val="000000"/>
                </a:solidFill>
                <a:latin typeface="Arial" pitchFamily="34" charset="0"/>
              </a:rPr>
              <a:t>a list of things that I </a:t>
            </a:r>
            <a:r>
              <a:rPr lang="en-US" sz="2700" u="sng" dirty="0">
                <a:solidFill>
                  <a:srgbClr val="000000"/>
                </a:solidFill>
                <a:latin typeface="Arial" pitchFamily="34" charset="0"/>
              </a:rPr>
              <a:t>could have </a:t>
            </a:r>
            <a:r>
              <a:rPr lang="en-US" sz="2700" u="sng" dirty="0" smtClean="0">
                <a:solidFill>
                  <a:srgbClr val="000000"/>
                </a:solidFill>
                <a:latin typeface="Arial" pitchFamily="34" charset="0"/>
              </a:rPr>
              <a:t>done differently </a:t>
            </a:r>
            <a:r>
              <a:rPr lang="en-US" sz="2700" dirty="0" smtClean="0">
                <a:solidFill>
                  <a:srgbClr val="000000"/>
                </a:solidFill>
                <a:latin typeface="Arial" pitchFamily="34" charset="0"/>
              </a:rPr>
              <a:t>in order to give clearer instructions.  </a:t>
            </a:r>
          </a:p>
          <a:p>
            <a:pPr marL="114300" lvl="1" indent="0">
              <a:lnSpc>
                <a:spcPct val="95000"/>
              </a:lnSpc>
              <a:spcBef>
                <a:spcPct val="0"/>
              </a:spcBef>
              <a:buClr>
                <a:srgbClr val="000000"/>
              </a:buClr>
              <a:buNone/>
            </a:pPr>
            <a:endParaRPr lang="es-CL" sz="2700" dirty="0">
              <a:solidFill>
                <a:srgbClr val="000000"/>
              </a:solidFill>
              <a:latin typeface="Arial" pitchFamily="34" charset="0"/>
            </a:endParaRPr>
          </a:p>
          <a:p>
            <a:pPr marL="114300" lvl="1" indent="0">
              <a:lnSpc>
                <a:spcPct val="95000"/>
              </a:lnSpc>
              <a:spcBef>
                <a:spcPct val="0"/>
              </a:spcBef>
              <a:buClr>
                <a:srgbClr val="000000"/>
              </a:buClr>
              <a:buNone/>
            </a:pP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endParaRPr lang="en-US" sz="2700" dirty="0">
              <a:solidFill>
                <a:srgbClr val="000000"/>
              </a:solidFill>
              <a:latin typeface="Arial" pitchFamily="34"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2" y="52578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41300" y="298450"/>
            <a:ext cx="9661525" cy="1263650"/>
          </a:xfrm>
        </p:spPr>
        <p:txBody>
          <a:bodyPr lIns="0" tIns="0" rIns="0" bIns="0" anchor="t"/>
          <a:lstStyle/>
          <a:p>
            <a:pPr>
              <a:lnSpc>
                <a:spcPct val="95000"/>
              </a:lnSpc>
            </a:pPr>
            <a:r>
              <a:rPr lang="en-US" sz="4300">
                <a:solidFill>
                  <a:srgbClr val="000000"/>
                </a:solidFill>
                <a:latin typeface="Arial" pitchFamily="34" charset="0"/>
              </a:rPr>
              <a:t>Info Gap: Famous Artists</a:t>
            </a:r>
          </a:p>
        </p:txBody>
      </p:sp>
      <p:sp>
        <p:nvSpPr>
          <p:cNvPr id="9218" name="Rectangle 2"/>
          <p:cNvSpPr>
            <a:spLocks noGrp="1" noChangeArrowheads="1"/>
          </p:cNvSpPr>
          <p:nvPr>
            <p:ph type="body" idx="1"/>
          </p:nvPr>
        </p:nvSpPr>
        <p:spPr>
          <a:xfrm>
            <a:off x="279400" y="1371600"/>
            <a:ext cx="9664700" cy="5486400"/>
          </a:xfrm>
        </p:spPr>
        <p:txBody>
          <a:bodyPr lIns="0" tIns="0" rIns="0" bIns="0"/>
          <a:lstStyle/>
          <a:p>
            <a:pPr marL="0" indent="0">
              <a:lnSpc>
                <a:spcPct val="95000"/>
              </a:lnSpc>
              <a:spcBef>
                <a:spcPct val="0"/>
              </a:spcBef>
              <a:buFontTx/>
              <a:buNone/>
            </a:pPr>
            <a:r>
              <a:rPr lang="en-US" sz="2700" dirty="0" smtClean="0">
                <a:solidFill>
                  <a:srgbClr val="000000"/>
                </a:solidFill>
                <a:latin typeface="Arial" pitchFamily="34" charset="0"/>
              </a:rPr>
              <a:t>1) Clear </a:t>
            </a:r>
            <a:r>
              <a:rPr lang="en-US" sz="2700" dirty="0">
                <a:solidFill>
                  <a:srgbClr val="000000"/>
                </a:solidFill>
                <a:latin typeface="Arial" pitchFamily="34" charset="0"/>
              </a:rPr>
              <a:t>off your desks. Have a pen/pencil only.</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2) Captains, raise your </a:t>
            </a:r>
            <a:r>
              <a:rPr lang="en-US" sz="2700" dirty="0" smtClean="0">
                <a:solidFill>
                  <a:srgbClr val="000000"/>
                </a:solidFill>
                <a:latin typeface="Arial" pitchFamily="34" charset="0"/>
              </a:rPr>
              <a:t>hand </a:t>
            </a:r>
            <a:r>
              <a:rPr lang="en-US" sz="2700" dirty="0">
                <a:solidFill>
                  <a:srgbClr val="000000"/>
                </a:solidFill>
                <a:latin typeface="Arial" pitchFamily="34" charset="0"/>
              </a:rPr>
              <a:t>when your </a:t>
            </a:r>
            <a:r>
              <a:rPr lang="en-US" sz="2700" dirty="0" smtClean="0">
                <a:solidFill>
                  <a:srgbClr val="000000"/>
                </a:solidFill>
                <a:latin typeface="Arial" pitchFamily="34" charset="0"/>
              </a:rPr>
              <a:t>area </a:t>
            </a:r>
            <a:r>
              <a:rPr lang="en-US" sz="2700" dirty="0">
                <a:solidFill>
                  <a:srgbClr val="000000"/>
                </a:solidFill>
                <a:latin typeface="Arial" pitchFamily="34" charset="0"/>
              </a:rPr>
              <a:t>is clean and everyone has a pen/pencil.</a:t>
            </a:r>
            <a:endParaRPr lang="en-US" dirty="0"/>
          </a:p>
          <a:p>
            <a:pPr marL="0" indent="0" algn="ctr">
              <a:lnSpc>
                <a:spcPct val="95000"/>
              </a:lnSpc>
              <a:spcBef>
                <a:spcPct val="0"/>
              </a:spcBef>
              <a:buFontTx/>
              <a:buNone/>
            </a:pPr>
            <a:r>
              <a:rPr lang="en-US" sz="2700" dirty="0">
                <a:solidFill>
                  <a:srgbClr val="000000"/>
                </a:solidFill>
                <a:latin typeface="Arial" pitchFamily="34" charset="0"/>
              </a:rPr>
              <a:t>----</a:t>
            </a:r>
            <a:endParaRPr lang="en-US" dirty="0"/>
          </a:p>
          <a:p>
            <a:pPr marL="0" indent="0">
              <a:lnSpc>
                <a:spcPct val="95000"/>
              </a:lnSpc>
              <a:spcBef>
                <a:spcPct val="0"/>
              </a:spcBef>
              <a:buFontTx/>
              <a:buNone/>
            </a:pPr>
            <a:r>
              <a:rPr lang="en-US" sz="2700" dirty="0">
                <a:solidFill>
                  <a:srgbClr val="000000"/>
                </a:solidFill>
                <a:latin typeface="Arial" pitchFamily="34" charset="0"/>
              </a:rPr>
              <a:t>3) Show me your pen/pencil.</a:t>
            </a:r>
            <a:endParaRPr lang="en-US" dirty="0"/>
          </a:p>
          <a:p>
            <a:pPr marL="0" indent="0" algn="ctr">
              <a:lnSpc>
                <a:spcPct val="95000"/>
              </a:lnSpc>
              <a:spcBef>
                <a:spcPct val="0"/>
              </a:spcBef>
              <a:buFontTx/>
              <a:buNone/>
            </a:pPr>
            <a:r>
              <a:rPr lang="en-US" sz="2700" dirty="0">
                <a:solidFill>
                  <a:srgbClr val="000000"/>
                </a:solidFill>
                <a:latin typeface="Arial" pitchFamily="34" charset="0"/>
              </a:rPr>
              <a:t>----</a:t>
            </a:r>
            <a:endParaRPr lang="en-US" dirty="0"/>
          </a:p>
          <a:p>
            <a:pPr marL="0" indent="0">
              <a:lnSpc>
                <a:spcPct val="95000"/>
              </a:lnSpc>
              <a:spcBef>
                <a:spcPct val="0"/>
              </a:spcBef>
              <a:buFontTx/>
              <a:buNone/>
            </a:pPr>
            <a:r>
              <a:rPr lang="en-US" sz="2700" dirty="0">
                <a:solidFill>
                  <a:srgbClr val="000000"/>
                </a:solidFill>
                <a:latin typeface="Arial" pitchFamily="34" charset="0"/>
              </a:rPr>
              <a:t>4) You will receive </a:t>
            </a:r>
            <a:r>
              <a:rPr lang="en-US" sz="2700" i="1" dirty="0">
                <a:solidFill>
                  <a:srgbClr val="000000"/>
                </a:solidFill>
                <a:latin typeface="Arial" pitchFamily="34" charset="0"/>
              </a:rPr>
              <a:t>this version</a:t>
            </a:r>
            <a:r>
              <a:rPr lang="en-US" sz="2700" dirty="0">
                <a:solidFill>
                  <a:srgbClr val="000000"/>
                </a:solidFill>
                <a:latin typeface="Arial" pitchFamily="34" charset="0"/>
              </a:rPr>
              <a:t> of the handout. </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5) On the top of the handout is language that you will use to complete the assignment.</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6) Let´s practice the </a:t>
            </a:r>
            <a:r>
              <a:rPr lang="en-US" sz="2700" dirty="0" smtClean="0">
                <a:solidFill>
                  <a:srgbClr val="000000"/>
                </a:solidFill>
                <a:latin typeface="Arial" pitchFamily="34" charset="0"/>
              </a:rPr>
              <a:t>language before you begin.</a:t>
            </a:r>
            <a:endParaRPr lang="en-US" sz="2700" dirty="0">
              <a:solidFill>
                <a:srgbClr val="00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8">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0400" y="2133600"/>
            <a:ext cx="8737600" cy="685799"/>
          </a:xfrm>
        </p:spPr>
        <p:txBody>
          <a:bodyPr/>
          <a:lstStyle/>
          <a:p>
            <a:pPr algn="l"/>
            <a:r>
              <a:rPr lang="es-CL" sz="2800" dirty="0" smtClean="0">
                <a:latin typeface="Arial" pitchFamily="34" charset="0"/>
                <a:cs typeface="Arial" pitchFamily="34" charset="0"/>
              </a:rPr>
              <a:t>ASK: </a:t>
            </a:r>
            <a:r>
              <a:rPr lang="es-CL" dirty="0" smtClean="0">
                <a:latin typeface="Arial" pitchFamily="34" charset="0"/>
                <a:cs typeface="Arial" pitchFamily="34" charset="0"/>
              </a:rPr>
              <a:t>			          </a:t>
            </a:r>
            <a:r>
              <a:rPr lang="es-CL" sz="2800" dirty="0" smtClean="0">
                <a:latin typeface="Arial" pitchFamily="34" charset="0"/>
                <a:cs typeface="Arial" pitchFamily="34" charset="0"/>
              </a:rPr>
              <a:t>ANSWER:</a:t>
            </a:r>
            <a:endParaRPr lang="en-US" sz="2800"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99281510"/>
              </p:ext>
            </p:extLst>
          </p:nvPr>
        </p:nvGraphicFramePr>
        <p:xfrm>
          <a:off x="736600" y="2819400"/>
          <a:ext cx="8636000" cy="4107180"/>
        </p:xfrm>
        <a:graphic>
          <a:graphicData uri="http://schemas.openxmlformats.org/drawingml/2006/table">
            <a:tbl>
              <a:tblPr firstRow="1" bandRow="1">
                <a:tableStyleId>{5940675A-B579-460E-94D1-54222C63F5DA}</a:tableStyleId>
              </a:tblPr>
              <a:tblGrid>
                <a:gridCol w="4318000"/>
                <a:gridCol w="4318000"/>
              </a:tblGrid>
              <a:tr h="762000">
                <a:tc>
                  <a:txBody>
                    <a:bodyPr/>
                    <a:lstStyle/>
                    <a:p>
                      <a:r>
                        <a:rPr lang="es-CL" sz="2400" dirty="0" err="1" smtClean="0">
                          <a:latin typeface="Arial" pitchFamily="34" charset="0"/>
                          <a:cs typeface="Arial" pitchFamily="34" charset="0"/>
                        </a:rPr>
                        <a:t>Who</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made</a:t>
                      </a:r>
                      <a:r>
                        <a:rPr lang="es-CL" sz="2400" dirty="0" smtClean="0">
                          <a:latin typeface="Arial" pitchFamily="34" charset="0"/>
                          <a:cs typeface="Arial" pitchFamily="34" charset="0"/>
                        </a:rPr>
                        <a:t>______________?</a:t>
                      </a:r>
                      <a:endParaRPr lang="en-US" sz="2400" dirty="0">
                        <a:latin typeface="Arial" pitchFamily="34" charset="0"/>
                        <a:cs typeface="Arial" pitchFamily="34" charset="0"/>
                      </a:endParaRPr>
                    </a:p>
                  </a:txBody>
                  <a:tcPr/>
                </a:tc>
                <a:tc>
                  <a:txBody>
                    <a:bodyPr/>
                    <a:lstStyle/>
                    <a:p>
                      <a:r>
                        <a:rPr lang="es-CL" sz="2400" dirty="0" err="1" smtClean="0">
                          <a:latin typeface="Arial" pitchFamily="34" charset="0"/>
                          <a:cs typeface="Arial" pitchFamily="34" charset="0"/>
                        </a:rPr>
                        <a:t>It</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was</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made</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by</a:t>
                      </a:r>
                      <a:r>
                        <a:rPr lang="es-CL" sz="2400" dirty="0" smtClean="0">
                          <a:latin typeface="Arial" pitchFamily="34" charset="0"/>
                          <a:cs typeface="Arial" pitchFamily="34" charset="0"/>
                        </a:rPr>
                        <a:t> __________.</a:t>
                      </a:r>
                      <a:endParaRPr lang="en-US" sz="2400" dirty="0">
                        <a:latin typeface="Arial" pitchFamily="34" charset="0"/>
                        <a:cs typeface="Arial" pitchFamily="34" charset="0"/>
                      </a:endParaRPr>
                    </a:p>
                  </a:txBody>
                  <a:tcPr/>
                </a:tc>
              </a:tr>
              <a:tr h="895350">
                <a:tc>
                  <a:txBody>
                    <a:bodyPr/>
                    <a:lstStyle/>
                    <a:p>
                      <a:r>
                        <a:rPr lang="es-CL" sz="2400" dirty="0" err="1" smtClean="0">
                          <a:latin typeface="Arial" pitchFamily="34" charset="0"/>
                          <a:cs typeface="Arial" pitchFamily="34" charset="0"/>
                        </a:rPr>
                        <a:t>When</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was</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it</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made</a:t>
                      </a:r>
                      <a:r>
                        <a:rPr lang="es-CL" sz="2400" dirty="0" smtClean="0">
                          <a:latin typeface="Arial" pitchFamily="34" charset="0"/>
                          <a:cs typeface="Arial" pitchFamily="34" charset="0"/>
                        </a:rPr>
                        <a:t>?</a:t>
                      </a:r>
                      <a:endParaRPr lang="en-US" sz="2400" dirty="0">
                        <a:latin typeface="Arial" pitchFamily="34" charset="0"/>
                        <a:cs typeface="Arial" pitchFamily="34" charset="0"/>
                      </a:endParaRPr>
                    </a:p>
                  </a:txBody>
                  <a:tcPr/>
                </a:tc>
                <a:tc>
                  <a:txBody>
                    <a:bodyPr/>
                    <a:lstStyle/>
                    <a:p>
                      <a:r>
                        <a:rPr lang="es-CL" sz="2400" dirty="0" err="1" smtClean="0">
                          <a:latin typeface="Arial" pitchFamily="34" charset="0"/>
                          <a:cs typeface="Arial" pitchFamily="34" charset="0"/>
                        </a:rPr>
                        <a:t>It</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was</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made</a:t>
                      </a:r>
                      <a:r>
                        <a:rPr lang="es-CL" sz="2400" dirty="0" smtClean="0">
                          <a:latin typeface="Arial" pitchFamily="34" charset="0"/>
                          <a:cs typeface="Arial" pitchFamily="34" charset="0"/>
                        </a:rPr>
                        <a:t> in __________.</a:t>
                      </a:r>
                      <a:endParaRPr lang="en-US" sz="2400" dirty="0">
                        <a:latin typeface="Arial" pitchFamily="34" charset="0"/>
                        <a:cs typeface="Arial" pitchFamily="34" charset="0"/>
                      </a:endParaRPr>
                    </a:p>
                  </a:txBody>
                  <a:tcPr/>
                </a:tc>
              </a:tr>
              <a:tr h="895350">
                <a:tc>
                  <a:txBody>
                    <a:bodyPr/>
                    <a:lstStyle/>
                    <a:p>
                      <a:r>
                        <a:rPr lang="es-CL" sz="2400" dirty="0" err="1" smtClean="0">
                          <a:latin typeface="Arial" pitchFamily="34" charset="0"/>
                          <a:cs typeface="Arial" pitchFamily="34" charset="0"/>
                        </a:rPr>
                        <a:t>What</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was</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it</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made</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with</a:t>
                      </a:r>
                      <a:r>
                        <a:rPr lang="es-CL" sz="2400" dirty="0" smtClean="0">
                          <a:latin typeface="Arial" pitchFamily="34" charset="0"/>
                          <a:cs typeface="Arial" pitchFamily="34" charset="0"/>
                        </a:rPr>
                        <a:t>?</a:t>
                      </a:r>
                      <a:endParaRPr lang="en-US" sz="2400" dirty="0">
                        <a:latin typeface="Arial" pitchFamily="34" charset="0"/>
                        <a:cs typeface="Arial" pitchFamily="34" charset="0"/>
                      </a:endParaRPr>
                    </a:p>
                  </a:txBody>
                  <a:tcPr/>
                </a:tc>
                <a:tc>
                  <a:txBody>
                    <a:bodyPr/>
                    <a:lstStyle/>
                    <a:p>
                      <a:r>
                        <a:rPr lang="es-CL" sz="2400" dirty="0" err="1" smtClean="0">
                          <a:latin typeface="Arial" pitchFamily="34" charset="0"/>
                          <a:cs typeface="Arial" pitchFamily="34" charset="0"/>
                        </a:rPr>
                        <a:t>It</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was</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made</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with</a:t>
                      </a:r>
                      <a:r>
                        <a:rPr lang="es-CL" sz="2400" baseline="0" dirty="0" smtClean="0">
                          <a:latin typeface="Arial" pitchFamily="34" charset="0"/>
                          <a:cs typeface="Arial" pitchFamily="34" charset="0"/>
                        </a:rPr>
                        <a:t> _________.</a:t>
                      </a:r>
                      <a:endParaRPr lang="en-US" sz="2400" dirty="0">
                        <a:latin typeface="Arial" pitchFamily="34" charset="0"/>
                        <a:cs typeface="Arial" pitchFamily="34" charset="0"/>
                      </a:endParaRPr>
                    </a:p>
                  </a:txBody>
                  <a:tcPr/>
                </a:tc>
              </a:tr>
              <a:tr h="895350">
                <a:tc>
                  <a:txBody>
                    <a:bodyPr/>
                    <a:lstStyle/>
                    <a:p>
                      <a:r>
                        <a:rPr lang="es-CL" sz="2400" dirty="0" err="1" smtClean="0">
                          <a:latin typeface="Arial" pitchFamily="34" charset="0"/>
                          <a:cs typeface="Arial" pitchFamily="34" charset="0"/>
                        </a:rPr>
                        <a:t>Let</a:t>
                      </a:r>
                      <a:r>
                        <a:rPr lang="es-CL" sz="2400" dirty="0" smtClean="0">
                          <a:latin typeface="Arial" pitchFamily="34" charset="0"/>
                          <a:cs typeface="Arial" pitchFamily="34" charset="0"/>
                        </a:rPr>
                        <a:t> me </a:t>
                      </a:r>
                      <a:r>
                        <a:rPr lang="es-CL" sz="2400" dirty="0" err="1" smtClean="0">
                          <a:latin typeface="Arial" pitchFamily="34" charset="0"/>
                          <a:cs typeface="Arial" pitchFamily="34" charset="0"/>
                        </a:rPr>
                        <a:t>get</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this</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straight</a:t>
                      </a:r>
                      <a:r>
                        <a:rPr lang="es-CL" sz="2400" dirty="0" smtClean="0">
                          <a:latin typeface="Arial" pitchFamily="34" charset="0"/>
                          <a:cs typeface="Arial" pitchFamily="34" charset="0"/>
                        </a:rPr>
                        <a:t>. _____________ </a:t>
                      </a:r>
                      <a:r>
                        <a:rPr lang="es-CL" sz="2400" dirty="0" err="1" smtClean="0">
                          <a:latin typeface="Arial" pitchFamily="34" charset="0"/>
                          <a:cs typeface="Arial" pitchFamily="34" charset="0"/>
                        </a:rPr>
                        <a:t>was</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made</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by</a:t>
                      </a:r>
                      <a:r>
                        <a:rPr lang="es-CL" sz="2400" dirty="0" smtClean="0">
                          <a:latin typeface="Arial" pitchFamily="34" charset="0"/>
                          <a:cs typeface="Arial" pitchFamily="34" charset="0"/>
                        </a:rPr>
                        <a:t> _________</a:t>
                      </a:r>
                      <a:r>
                        <a:rPr lang="es-CL" sz="2400" baseline="0" dirty="0" smtClean="0">
                          <a:latin typeface="Arial" pitchFamily="34" charset="0"/>
                          <a:cs typeface="Arial" pitchFamily="34" charset="0"/>
                        </a:rPr>
                        <a:t> in </a:t>
                      </a:r>
                      <a:r>
                        <a:rPr lang="es-CL" sz="2400" dirty="0" smtClean="0">
                          <a:latin typeface="Arial" pitchFamily="34" charset="0"/>
                          <a:cs typeface="Arial" pitchFamily="34" charset="0"/>
                        </a:rPr>
                        <a:t>________ </a:t>
                      </a:r>
                      <a:r>
                        <a:rPr lang="es-CL" sz="2400" dirty="0" err="1" smtClean="0">
                          <a:latin typeface="Arial" pitchFamily="34" charset="0"/>
                          <a:cs typeface="Arial" pitchFamily="34" charset="0"/>
                        </a:rPr>
                        <a:t>with</a:t>
                      </a:r>
                      <a:r>
                        <a:rPr lang="es-CL" sz="2400" dirty="0" smtClean="0">
                          <a:latin typeface="Arial" pitchFamily="34" charset="0"/>
                          <a:cs typeface="Arial" pitchFamily="34" charset="0"/>
                        </a:rPr>
                        <a:t>__________. </a:t>
                      </a:r>
                      <a:r>
                        <a:rPr lang="es-CL" sz="2400" dirty="0" err="1" smtClean="0">
                          <a:latin typeface="Arial" pitchFamily="34" charset="0"/>
                          <a:cs typeface="Arial" pitchFamily="34" charset="0"/>
                        </a:rPr>
                        <a:t>Right</a:t>
                      </a:r>
                      <a:r>
                        <a:rPr lang="es-CL" sz="2400" dirty="0" smtClean="0">
                          <a:latin typeface="Arial" pitchFamily="34" charset="0"/>
                          <a:cs typeface="Arial" pitchFamily="34" charset="0"/>
                        </a:rPr>
                        <a:t>?</a:t>
                      </a:r>
                      <a:endParaRPr lang="en-US" sz="2400" dirty="0">
                        <a:latin typeface="Arial" pitchFamily="34" charset="0"/>
                        <a:cs typeface="Arial" pitchFamily="34" charset="0"/>
                      </a:endParaRPr>
                    </a:p>
                  </a:txBody>
                  <a:tcPr/>
                </a:tc>
                <a:tc>
                  <a:txBody>
                    <a:bodyPr/>
                    <a:lstStyle/>
                    <a:p>
                      <a:r>
                        <a:rPr lang="es-CL" sz="2400" dirty="0" err="1" smtClean="0">
                          <a:latin typeface="Arial" pitchFamily="34" charset="0"/>
                          <a:cs typeface="Arial" pitchFamily="34" charset="0"/>
                        </a:rPr>
                        <a:t>You</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got</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it!</a:t>
                      </a:r>
                      <a:r>
                        <a:rPr lang="en-US" sz="2400" dirty="0" smtClean="0">
                          <a:latin typeface="Arial" pitchFamily="34" charset="0"/>
                          <a:cs typeface="Arial" pitchFamily="34" charset="0"/>
                        </a:rPr>
                        <a:t>/</a:t>
                      </a:r>
                    </a:p>
                    <a:p>
                      <a:r>
                        <a:rPr lang="es-CL" sz="2400" dirty="0" err="1" smtClean="0">
                          <a:latin typeface="Arial" pitchFamily="34" charset="0"/>
                          <a:cs typeface="Arial" pitchFamily="34" charset="0"/>
                        </a:rPr>
                        <a:t>Well</a:t>
                      </a:r>
                      <a:r>
                        <a:rPr lang="es-CL" sz="2400" dirty="0" smtClean="0">
                          <a:latin typeface="Arial" pitchFamily="34" charset="0"/>
                          <a:cs typeface="Arial" pitchFamily="34" charset="0"/>
                        </a:rPr>
                        <a:t>,</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not</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exactly</a:t>
                      </a:r>
                      <a:r>
                        <a:rPr lang="es-CL" sz="2400" baseline="0" dirty="0" smtClean="0">
                          <a:latin typeface="Arial" pitchFamily="34" charset="0"/>
                          <a:cs typeface="Arial" pitchFamily="34" charset="0"/>
                        </a:rPr>
                        <a:t>./</a:t>
                      </a:r>
                    </a:p>
                    <a:p>
                      <a:r>
                        <a:rPr lang="es-CL" sz="2400" baseline="0" dirty="0" smtClean="0">
                          <a:latin typeface="Arial" pitchFamily="34" charset="0"/>
                          <a:cs typeface="Arial" pitchFamily="34" charset="0"/>
                        </a:rPr>
                        <a:t>I am </a:t>
                      </a:r>
                      <a:r>
                        <a:rPr lang="es-CL" sz="2400" baseline="0" dirty="0" err="1" smtClean="0">
                          <a:latin typeface="Arial" pitchFamily="34" charset="0"/>
                          <a:cs typeface="Arial" pitchFamily="34" charset="0"/>
                        </a:rPr>
                        <a:t>not</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sure</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Could</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you</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say</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that</a:t>
                      </a:r>
                      <a:r>
                        <a:rPr lang="es-CL" sz="2400" baseline="0" dirty="0" smtClean="0">
                          <a:latin typeface="Arial" pitchFamily="34" charset="0"/>
                          <a:cs typeface="Arial" pitchFamily="34" charset="0"/>
                        </a:rPr>
                        <a:t> </a:t>
                      </a:r>
                      <a:r>
                        <a:rPr lang="es-CL" sz="2400" baseline="0" dirty="0" err="1" smtClean="0">
                          <a:latin typeface="Arial" pitchFamily="34" charset="0"/>
                          <a:cs typeface="Arial" pitchFamily="34" charset="0"/>
                        </a:rPr>
                        <a:t>again</a:t>
                      </a:r>
                      <a:r>
                        <a:rPr lang="es-CL" sz="2400" baseline="0" dirty="0" smtClean="0">
                          <a:latin typeface="Arial" pitchFamily="34" charset="0"/>
                          <a:cs typeface="Arial" pitchFamily="34" charset="0"/>
                        </a:rPr>
                        <a:t>?</a:t>
                      </a:r>
                      <a:endParaRPr lang="es-CL" sz="2400" dirty="0" smtClean="0">
                        <a:latin typeface="Arial" pitchFamily="34" charset="0"/>
                        <a:cs typeface="Arial" pitchFamily="34" charset="0"/>
                      </a:endParaRPr>
                    </a:p>
                  </a:txBody>
                  <a:tcPr/>
                </a:tc>
              </a:tr>
            </a:tbl>
          </a:graphicData>
        </a:graphic>
      </p:graphicFrame>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457200"/>
            <a:ext cx="3581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64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0400" y="2514600"/>
            <a:ext cx="8737600" cy="685799"/>
          </a:xfrm>
        </p:spPr>
        <p:txBody>
          <a:bodyPr/>
          <a:lstStyle/>
          <a:p>
            <a:pPr algn="l"/>
            <a:r>
              <a:rPr lang="es-CL" sz="2800" dirty="0" smtClean="0">
                <a:latin typeface="Arial" pitchFamily="34" charset="0"/>
                <a:cs typeface="Arial" pitchFamily="34" charset="0"/>
              </a:rPr>
              <a:t>ASK:</a:t>
            </a:r>
            <a:r>
              <a:rPr lang="es-CL" dirty="0" smtClean="0">
                <a:latin typeface="Arial" pitchFamily="34" charset="0"/>
                <a:cs typeface="Arial" pitchFamily="34" charset="0"/>
              </a:rPr>
              <a:t>		                 </a:t>
            </a:r>
            <a:r>
              <a:rPr lang="es-CL" sz="2800" dirty="0" smtClean="0">
                <a:latin typeface="Arial" pitchFamily="34" charset="0"/>
                <a:cs typeface="Arial" pitchFamily="34" charset="0"/>
              </a:rPr>
              <a:t>ANSWER:</a:t>
            </a:r>
            <a:endParaRPr lang="en-US" sz="2800"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28636976"/>
              </p:ext>
            </p:extLst>
          </p:nvPr>
        </p:nvGraphicFramePr>
        <p:xfrm>
          <a:off x="736600" y="3352800"/>
          <a:ext cx="8636000" cy="3863340"/>
        </p:xfrm>
        <a:graphic>
          <a:graphicData uri="http://schemas.openxmlformats.org/drawingml/2006/table">
            <a:tbl>
              <a:tblPr firstRow="1" bandRow="1">
                <a:tableStyleId>{5940675A-B579-460E-94D1-54222C63F5DA}</a:tableStyleId>
              </a:tblPr>
              <a:tblGrid>
                <a:gridCol w="4318000"/>
                <a:gridCol w="4318000"/>
              </a:tblGrid>
              <a:tr h="762000">
                <a:tc>
                  <a:txBody>
                    <a:bodyPr/>
                    <a:lstStyle/>
                    <a:p>
                      <a:r>
                        <a:rPr lang="es-CL" sz="2000" dirty="0" err="1" smtClean="0">
                          <a:latin typeface="Arial" pitchFamily="34" charset="0"/>
                          <a:cs typeface="Arial" pitchFamily="34" charset="0"/>
                        </a:rPr>
                        <a:t>Who</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baseline="0" dirty="0" smtClean="0">
                          <a:latin typeface="Arial" pitchFamily="34" charset="0"/>
                          <a:cs typeface="Arial" pitchFamily="34" charset="0"/>
                        </a:rPr>
                        <a:t> </a:t>
                      </a:r>
                      <a:r>
                        <a:rPr lang="es-CL" sz="2000" b="1" i="0" u="sng" baseline="0" dirty="0" err="1" smtClean="0">
                          <a:latin typeface="Arial" pitchFamily="34" charset="0"/>
                          <a:cs typeface="Arial" pitchFamily="34" charset="0"/>
                        </a:rPr>
                        <a:t>Self-Portrait</a:t>
                      </a:r>
                      <a:r>
                        <a:rPr lang="es-CL" sz="2000" b="1" i="0" u="sng" baseline="0" dirty="0" smtClean="0">
                          <a:latin typeface="Arial" pitchFamily="34" charset="0"/>
                          <a:cs typeface="Arial" pitchFamily="34" charset="0"/>
                        </a:rPr>
                        <a:t> </a:t>
                      </a:r>
                      <a:r>
                        <a:rPr lang="es-CL" sz="2000" b="1" i="0" u="sng" baseline="0" dirty="0" err="1" smtClean="0">
                          <a:latin typeface="Arial" pitchFamily="34" charset="0"/>
                          <a:cs typeface="Arial" pitchFamily="34" charset="0"/>
                        </a:rPr>
                        <a:t>with</a:t>
                      </a:r>
                      <a:r>
                        <a:rPr lang="es-CL" sz="2000" b="1" i="0" u="sng" baseline="0" dirty="0" smtClean="0">
                          <a:latin typeface="Arial" pitchFamily="34" charset="0"/>
                          <a:cs typeface="Arial" pitchFamily="34" charset="0"/>
                        </a:rPr>
                        <a:t> </a:t>
                      </a:r>
                      <a:r>
                        <a:rPr lang="es-CL" sz="2000" b="1" i="0" u="sng" baseline="0" dirty="0" err="1" smtClean="0">
                          <a:latin typeface="Arial" pitchFamily="34" charset="0"/>
                          <a:cs typeface="Arial" pitchFamily="34" charset="0"/>
                        </a:rPr>
                        <a:t>Monkey</a:t>
                      </a:r>
                      <a:r>
                        <a:rPr lang="es-CL" sz="2000" i="0" u="sng" dirty="0" smtClean="0">
                          <a:latin typeface="Arial" pitchFamily="34" charset="0"/>
                          <a:cs typeface="Arial" pitchFamily="34" charset="0"/>
                        </a:rPr>
                        <a:t>?</a:t>
                      </a:r>
                      <a:endParaRPr lang="en-US" sz="2000" i="0" u="sng" dirty="0">
                        <a:latin typeface="Arial" pitchFamily="34" charset="0"/>
                        <a:cs typeface="Arial" pitchFamily="34" charset="0"/>
                      </a:endParaRPr>
                    </a:p>
                  </a:txBody>
                  <a:tcPr/>
                </a:tc>
                <a:tc>
                  <a:txBody>
                    <a:bodyPr/>
                    <a:lstStyle/>
                    <a:p>
                      <a:r>
                        <a:rPr lang="es-CL" sz="2000" dirty="0" err="1" smtClean="0">
                          <a:latin typeface="Arial" pitchFamily="34" charset="0"/>
                          <a:cs typeface="Arial" pitchFamily="34" charset="0"/>
                        </a:rPr>
                        <a:t>It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by</a:t>
                      </a:r>
                      <a:r>
                        <a:rPr lang="es-CL" sz="2000" baseline="0" dirty="0" smtClean="0">
                          <a:latin typeface="Arial" pitchFamily="34" charset="0"/>
                          <a:cs typeface="Arial" pitchFamily="34" charset="0"/>
                        </a:rPr>
                        <a:t> </a:t>
                      </a:r>
                      <a:r>
                        <a:rPr lang="es-CL" sz="2000" b="1" u="sng" baseline="0" dirty="0" smtClean="0">
                          <a:latin typeface="Arial" pitchFamily="34" charset="0"/>
                          <a:cs typeface="Arial" pitchFamily="34" charset="0"/>
                        </a:rPr>
                        <a:t>Frida Kahlo.</a:t>
                      </a:r>
                      <a:endParaRPr lang="en-US" sz="2000" b="1" u="sng" dirty="0">
                        <a:latin typeface="Arial" pitchFamily="34" charset="0"/>
                        <a:cs typeface="Arial" pitchFamily="34" charset="0"/>
                      </a:endParaRPr>
                    </a:p>
                  </a:txBody>
                  <a:tcPr/>
                </a:tc>
              </a:tr>
              <a:tr h="895350">
                <a:tc>
                  <a:txBody>
                    <a:bodyPr/>
                    <a:lstStyle/>
                    <a:p>
                      <a:r>
                        <a:rPr lang="es-CL" sz="2000" dirty="0" err="1" smtClean="0">
                          <a:latin typeface="Arial" pitchFamily="34" charset="0"/>
                          <a:cs typeface="Arial" pitchFamily="34" charset="0"/>
                        </a:rPr>
                        <a:t>When</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it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s-CL" sz="2000" dirty="0" err="1" smtClean="0">
                          <a:latin typeface="Arial" pitchFamily="34" charset="0"/>
                          <a:cs typeface="Arial" pitchFamily="34" charset="0"/>
                        </a:rPr>
                        <a:t>It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 in </a:t>
                      </a:r>
                      <a:r>
                        <a:rPr lang="es-CL" sz="2000" b="1" u="sng" dirty="0" smtClean="0">
                          <a:latin typeface="Arial" pitchFamily="34" charset="0"/>
                          <a:cs typeface="Arial" pitchFamily="34" charset="0"/>
                        </a:rPr>
                        <a:t>1938.</a:t>
                      </a:r>
                      <a:endParaRPr lang="en-US" sz="2000" b="1" u="sng" dirty="0">
                        <a:latin typeface="Arial" pitchFamily="34" charset="0"/>
                        <a:cs typeface="Arial" pitchFamily="34" charset="0"/>
                      </a:endParaRPr>
                    </a:p>
                  </a:txBody>
                  <a:tcPr/>
                </a:tc>
              </a:tr>
              <a:tr h="895350">
                <a:tc>
                  <a:txBody>
                    <a:bodyPr/>
                    <a:lstStyle/>
                    <a:p>
                      <a:r>
                        <a:rPr lang="es-CL" sz="2000" dirty="0" err="1" smtClean="0">
                          <a:latin typeface="Arial" pitchFamily="34" charset="0"/>
                          <a:cs typeface="Arial" pitchFamily="34" charset="0"/>
                        </a:rPr>
                        <a:t>What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it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with</a:t>
                      </a:r>
                      <a:r>
                        <a:rPr lang="es-CL"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s-CL" sz="2000" dirty="0" err="1" smtClean="0">
                          <a:latin typeface="Arial" pitchFamily="34" charset="0"/>
                          <a:cs typeface="Arial" pitchFamily="34" charset="0"/>
                        </a:rPr>
                        <a:t>It</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was</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made</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with</a:t>
                      </a:r>
                      <a:r>
                        <a:rPr lang="es-CL" sz="2000" baseline="0" dirty="0" smtClean="0">
                          <a:latin typeface="Arial" pitchFamily="34" charset="0"/>
                          <a:cs typeface="Arial" pitchFamily="34" charset="0"/>
                        </a:rPr>
                        <a:t> </a:t>
                      </a:r>
                      <a:r>
                        <a:rPr lang="es-CL" sz="2000" b="1" u="sng" baseline="0" dirty="0" err="1" smtClean="0">
                          <a:latin typeface="Arial" pitchFamily="34" charset="0"/>
                          <a:cs typeface="Arial" pitchFamily="34" charset="0"/>
                        </a:rPr>
                        <a:t>Oil</a:t>
                      </a:r>
                      <a:r>
                        <a:rPr lang="es-CL" sz="2000" b="1" u="sng" baseline="0" dirty="0" smtClean="0">
                          <a:latin typeface="Arial" pitchFamily="34" charset="0"/>
                          <a:cs typeface="Arial" pitchFamily="34" charset="0"/>
                        </a:rPr>
                        <a:t> </a:t>
                      </a:r>
                      <a:r>
                        <a:rPr lang="es-CL" sz="2000" b="1" u="sng" baseline="0" dirty="0" err="1" smtClean="0">
                          <a:latin typeface="Arial" pitchFamily="34" charset="0"/>
                          <a:cs typeface="Arial" pitchFamily="34" charset="0"/>
                        </a:rPr>
                        <a:t>Paints</a:t>
                      </a:r>
                      <a:r>
                        <a:rPr lang="es-CL" sz="2000" b="1" u="sng" baseline="0" dirty="0" smtClean="0">
                          <a:latin typeface="Arial" pitchFamily="34" charset="0"/>
                          <a:cs typeface="Arial" pitchFamily="34" charset="0"/>
                        </a:rPr>
                        <a:t>.</a:t>
                      </a:r>
                      <a:endParaRPr lang="en-US" sz="2000" b="1" u="sng" dirty="0">
                        <a:latin typeface="Arial" pitchFamily="34" charset="0"/>
                        <a:cs typeface="Arial" pitchFamily="34" charset="0"/>
                      </a:endParaRPr>
                    </a:p>
                  </a:txBody>
                  <a:tcPr/>
                </a:tc>
              </a:tr>
              <a:tr h="895350">
                <a:tc>
                  <a:txBody>
                    <a:bodyPr/>
                    <a:lstStyle/>
                    <a:p>
                      <a:r>
                        <a:rPr lang="es-CL" sz="2000" dirty="0" err="1" smtClean="0">
                          <a:latin typeface="Arial" pitchFamily="34" charset="0"/>
                          <a:cs typeface="Arial" pitchFamily="34" charset="0"/>
                        </a:rPr>
                        <a:t>Let</a:t>
                      </a:r>
                      <a:r>
                        <a:rPr lang="es-CL" sz="2000" dirty="0" smtClean="0">
                          <a:latin typeface="Arial" pitchFamily="34" charset="0"/>
                          <a:cs typeface="Arial" pitchFamily="34" charset="0"/>
                        </a:rPr>
                        <a:t> me </a:t>
                      </a:r>
                      <a:r>
                        <a:rPr lang="es-CL" sz="2000" dirty="0" err="1" smtClean="0">
                          <a:latin typeface="Arial" pitchFamily="34" charset="0"/>
                          <a:cs typeface="Arial" pitchFamily="34" charset="0"/>
                        </a:rPr>
                        <a:t>get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this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straight</a:t>
                      </a:r>
                      <a:r>
                        <a:rPr lang="es-CL" sz="2000" dirty="0" smtClean="0">
                          <a:latin typeface="Arial" pitchFamily="34" charset="0"/>
                          <a:cs typeface="Arial" pitchFamily="34" charset="0"/>
                        </a:rPr>
                        <a:t>.</a:t>
                      </a:r>
                      <a:r>
                        <a:rPr lang="es-CL" sz="2000" baseline="0" dirty="0" smtClean="0">
                          <a:latin typeface="Arial" pitchFamily="34" charset="0"/>
                          <a:cs typeface="Arial" pitchFamily="34" charset="0"/>
                        </a:rPr>
                        <a:t> </a:t>
                      </a:r>
                      <a:r>
                        <a:rPr lang="es-CL" sz="2000" u="sng" baseline="0" dirty="0" smtClean="0">
                          <a:latin typeface="Arial" pitchFamily="34" charset="0"/>
                          <a:cs typeface="Arial" pitchFamily="34" charset="0"/>
                        </a:rPr>
                        <a:t> </a:t>
                      </a:r>
                      <a:r>
                        <a:rPr lang="es-CL" sz="2000" b="1" u="sng" baseline="0" dirty="0" err="1" smtClean="0">
                          <a:latin typeface="Arial" pitchFamily="34" charset="0"/>
                          <a:cs typeface="Arial" pitchFamily="34" charset="0"/>
                        </a:rPr>
                        <a:t>Self-Portrait</a:t>
                      </a:r>
                      <a:r>
                        <a:rPr lang="es-CL" sz="2000" b="1" u="sng" baseline="0" dirty="0" smtClean="0">
                          <a:latin typeface="Arial" pitchFamily="34" charset="0"/>
                          <a:cs typeface="Arial" pitchFamily="34" charset="0"/>
                        </a:rPr>
                        <a:t> </a:t>
                      </a:r>
                      <a:r>
                        <a:rPr lang="es-CL" sz="2000" b="1" u="sng" baseline="0" dirty="0" err="1" smtClean="0">
                          <a:latin typeface="Arial" pitchFamily="34" charset="0"/>
                          <a:cs typeface="Arial" pitchFamily="34" charset="0"/>
                        </a:rPr>
                        <a:t>with</a:t>
                      </a:r>
                      <a:r>
                        <a:rPr lang="es-CL" sz="2000" b="1" u="sng" baseline="0" dirty="0" smtClean="0">
                          <a:latin typeface="Arial" pitchFamily="34" charset="0"/>
                          <a:cs typeface="Arial" pitchFamily="34" charset="0"/>
                        </a:rPr>
                        <a:t> </a:t>
                      </a:r>
                      <a:r>
                        <a:rPr lang="es-CL" sz="2000" b="1" u="sng" baseline="0" dirty="0" err="1" smtClean="0">
                          <a:latin typeface="Arial" pitchFamily="34" charset="0"/>
                          <a:cs typeface="Arial" pitchFamily="34" charset="0"/>
                        </a:rPr>
                        <a:t>Monkey</a:t>
                      </a:r>
                      <a:r>
                        <a:rPr lang="es-CL" sz="2000" b="1" u="sng" baseline="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by</a:t>
                      </a:r>
                      <a:r>
                        <a:rPr lang="es-CL" sz="2000" dirty="0" smtClean="0">
                          <a:latin typeface="Arial" pitchFamily="34" charset="0"/>
                          <a:cs typeface="Arial" pitchFamily="34" charset="0"/>
                        </a:rPr>
                        <a:t> </a:t>
                      </a:r>
                      <a:r>
                        <a:rPr lang="es-CL" sz="2000" b="1" u="sng" dirty="0" smtClean="0">
                          <a:latin typeface="Arial" pitchFamily="34" charset="0"/>
                          <a:cs typeface="Arial" pitchFamily="34" charset="0"/>
                        </a:rPr>
                        <a:t>Frida</a:t>
                      </a:r>
                      <a:r>
                        <a:rPr lang="es-CL" sz="2000" b="1" u="sng" baseline="0" dirty="0" smtClean="0">
                          <a:latin typeface="Arial" pitchFamily="34" charset="0"/>
                          <a:cs typeface="Arial" pitchFamily="34" charset="0"/>
                        </a:rPr>
                        <a:t> Kahlo </a:t>
                      </a:r>
                      <a:r>
                        <a:rPr lang="es-CL" sz="2000" b="1" u="sng" dirty="0" smtClean="0">
                          <a:latin typeface="Arial" pitchFamily="34" charset="0"/>
                          <a:cs typeface="Arial" pitchFamily="34" charset="0"/>
                        </a:rPr>
                        <a:t> </a:t>
                      </a:r>
                      <a:r>
                        <a:rPr lang="es-CL" sz="2000" dirty="0" smtClean="0">
                          <a:latin typeface="Arial" pitchFamily="34" charset="0"/>
                          <a:cs typeface="Arial" pitchFamily="34" charset="0"/>
                        </a:rPr>
                        <a:t>in </a:t>
                      </a:r>
                      <a:r>
                        <a:rPr lang="es-CL" sz="2000" b="1" u="sng" dirty="0" smtClean="0">
                          <a:latin typeface="Arial" pitchFamily="34" charset="0"/>
                          <a:cs typeface="Arial" pitchFamily="34" charset="0"/>
                        </a:rPr>
                        <a:t>1938</a:t>
                      </a:r>
                      <a:r>
                        <a:rPr lang="es-CL" sz="2000" baseline="0" dirty="0" smtClean="0">
                          <a:latin typeface="Arial" pitchFamily="34" charset="0"/>
                          <a:cs typeface="Arial" pitchFamily="34" charset="0"/>
                        </a:rPr>
                        <a:t> </a:t>
                      </a:r>
                      <a:r>
                        <a:rPr lang="es-CL" sz="2000" dirty="0" err="1" smtClean="0">
                          <a:latin typeface="Arial" pitchFamily="34" charset="0"/>
                          <a:cs typeface="Arial" pitchFamily="34" charset="0"/>
                        </a:rPr>
                        <a:t>with</a:t>
                      </a:r>
                      <a:r>
                        <a:rPr lang="es-CL" sz="2000" baseline="0" dirty="0" smtClean="0">
                          <a:latin typeface="Arial" pitchFamily="34" charset="0"/>
                          <a:cs typeface="Arial" pitchFamily="34" charset="0"/>
                        </a:rPr>
                        <a:t> </a:t>
                      </a:r>
                      <a:r>
                        <a:rPr lang="es-CL" sz="2000" b="1" u="sng" baseline="0" dirty="0" err="1" smtClean="0">
                          <a:latin typeface="Arial" pitchFamily="34" charset="0"/>
                          <a:cs typeface="Arial" pitchFamily="34" charset="0"/>
                        </a:rPr>
                        <a:t>Oil</a:t>
                      </a:r>
                      <a:r>
                        <a:rPr lang="es-CL" sz="2000" b="1" u="sng" baseline="0" dirty="0" smtClean="0">
                          <a:latin typeface="Arial" pitchFamily="34" charset="0"/>
                          <a:cs typeface="Arial" pitchFamily="34" charset="0"/>
                        </a:rPr>
                        <a:t> </a:t>
                      </a:r>
                      <a:r>
                        <a:rPr lang="es-CL" sz="2000" b="1" u="sng" baseline="0" dirty="0" err="1" smtClean="0">
                          <a:latin typeface="Arial" pitchFamily="34" charset="0"/>
                          <a:cs typeface="Arial" pitchFamily="34" charset="0"/>
                        </a:rPr>
                        <a:t>Paints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Right</a:t>
                      </a:r>
                      <a:r>
                        <a:rPr lang="es-CL"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s-CL" sz="2000" b="1" dirty="0" err="1" smtClean="0">
                          <a:latin typeface="Arial" pitchFamily="34" charset="0"/>
                          <a:cs typeface="Arial" pitchFamily="34" charset="0"/>
                        </a:rPr>
                        <a:t>You</a:t>
                      </a:r>
                      <a:r>
                        <a:rPr lang="es-CL" sz="2000" b="1" dirty="0" smtClean="0">
                          <a:latin typeface="Arial" pitchFamily="34" charset="0"/>
                          <a:cs typeface="Arial" pitchFamily="34" charset="0"/>
                        </a:rPr>
                        <a:t> </a:t>
                      </a:r>
                      <a:r>
                        <a:rPr lang="es-CL" sz="2000" b="1" dirty="0" err="1" smtClean="0">
                          <a:latin typeface="Arial" pitchFamily="34" charset="0"/>
                          <a:cs typeface="Arial" pitchFamily="34" charset="0"/>
                        </a:rPr>
                        <a:t>got</a:t>
                      </a:r>
                      <a:r>
                        <a:rPr lang="es-CL" sz="2000" b="1" dirty="0" smtClean="0">
                          <a:latin typeface="Arial" pitchFamily="34" charset="0"/>
                          <a:cs typeface="Arial" pitchFamily="34" charset="0"/>
                        </a:rPr>
                        <a:t> </a:t>
                      </a:r>
                      <a:r>
                        <a:rPr lang="es-CL" sz="2000" b="1" dirty="0" err="1" smtClean="0">
                          <a:latin typeface="Arial" pitchFamily="34" charset="0"/>
                          <a:cs typeface="Arial" pitchFamily="34" charset="0"/>
                        </a:rPr>
                        <a:t>it!</a:t>
                      </a:r>
                      <a:r>
                        <a:rPr lang="en-US" sz="2000" dirty="0" smtClean="0">
                          <a:latin typeface="Arial" pitchFamily="34" charset="0"/>
                          <a:cs typeface="Arial" pitchFamily="34" charset="0"/>
                        </a:rPr>
                        <a:t>/</a:t>
                      </a:r>
                    </a:p>
                    <a:p>
                      <a:r>
                        <a:rPr lang="es-CL" sz="2000" dirty="0" err="1" smtClean="0">
                          <a:latin typeface="Arial" pitchFamily="34" charset="0"/>
                          <a:cs typeface="Arial" pitchFamily="34" charset="0"/>
                        </a:rPr>
                        <a:t>Well</a:t>
                      </a:r>
                      <a:r>
                        <a:rPr lang="es-CL" sz="2000" dirty="0" smtClean="0">
                          <a:latin typeface="Arial" pitchFamily="34" charset="0"/>
                          <a:cs typeface="Arial" pitchFamily="34" charset="0"/>
                        </a:rPr>
                        <a:t>,</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not</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exactly</a:t>
                      </a:r>
                      <a:r>
                        <a:rPr lang="es-CL" sz="2000" baseline="0" dirty="0" smtClean="0">
                          <a:latin typeface="Arial" pitchFamily="34" charset="0"/>
                          <a:cs typeface="Arial" pitchFamily="34" charset="0"/>
                        </a:rPr>
                        <a:t>./</a:t>
                      </a:r>
                    </a:p>
                    <a:p>
                      <a:r>
                        <a:rPr lang="es-CL" sz="2000" baseline="0" dirty="0" smtClean="0">
                          <a:latin typeface="Arial" pitchFamily="34" charset="0"/>
                          <a:cs typeface="Arial" pitchFamily="34" charset="0"/>
                        </a:rPr>
                        <a:t>I am </a:t>
                      </a:r>
                      <a:r>
                        <a:rPr lang="es-CL" sz="2000" baseline="0" dirty="0" err="1" smtClean="0">
                          <a:latin typeface="Arial" pitchFamily="34" charset="0"/>
                          <a:cs typeface="Arial" pitchFamily="34" charset="0"/>
                        </a:rPr>
                        <a:t>not</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sure</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Could</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you</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say</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that</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again</a:t>
                      </a:r>
                      <a:r>
                        <a:rPr lang="es-CL" sz="2000" baseline="0" dirty="0" smtClean="0">
                          <a:latin typeface="Arial" pitchFamily="34" charset="0"/>
                          <a:cs typeface="Arial" pitchFamily="34" charset="0"/>
                        </a:rPr>
                        <a:t>?</a:t>
                      </a:r>
                      <a:endParaRPr lang="es-CL" sz="2000" dirty="0" smtClean="0">
                        <a:latin typeface="Arial" pitchFamily="34" charset="0"/>
                        <a:cs typeface="Arial" pitchFamily="34" charset="0"/>
                      </a:endParaRPr>
                    </a:p>
                  </a:txBody>
                  <a:tcPr/>
                </a:tc>
              </a:tr>
            </a:tbl>
          </a:graphicData>
        </a:graphic>
      </p:graphicFrame>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257629"/>
            <a:ext cx="1905000" cy="149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526256"/>
            <a:ext cx="35782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600" y="236537"/>
            <a:ext cx="1905000" cy="151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0" y="1831593"/>
            <a:ext cx="2946400" cy="369332"/>
          </a:xfrm>
          <a:prstGeom prst="rect">
            <a:avLst/>
          </a:prstGeom>
          <a:noFill/>
        </p:spPr>
        <p:txBody>
          <a:bodyPr wrap="square" rtlCol="0">
            <a:spAutoFit/>
          </a:bodyPr>
          <a:lstStyle/>
          <a:p>
            <a:r>
              <a:rPr lang="es-CL" sz="1800" dirty="0" err="1" smtClean="0">
                <a:latin typeface="Arial" pitchFamily="34" charset="0"/>
                <a:cs typeface="Arial" pitchFamily="34" charset="0"/>
              </a:rPr>
              <a:t>Self-Portrait</a:t>
            </a:r>
            <a:r>
              <a:rPr lang="es-CL" sz="1800" dirty="0" smtClean="0">
                <a:latin typeface="Arial" pitchFamily="34" charset="0"/>
                <a:cs typeface="Arial" pitchFamily="34" charset="0"/>
              </a:rPr>
              <a:t> </a:t>
            </a:r>
            <a:r>
              <a:rPr lang="es-CL" sz="1800" dirty="0" err="1" smtClean="0">
                <a:latin typeface="Arial" pitchFamily="34" charset="0"/>
                <a:cs typeface="Arial" pitchFamily="34" charset="0"/>
              </a:rPr>
              <a:t>with</a:t>
            </a:r>
            <a:r>
              <a:rPr lang="es-CL" sz="1800" dirty="0">
                <a:latin typeface="Arial" pitchFamily="34" charset="0"/>
                <a:cs typeface="Arial" pitchFamily="34" charset="0"/>
              </a:rPr>
              <a:t> </a:t>
            </a:r>
            <a:r>
              <a:rPr lang="es-CL" sz="1800" dirty="0" err="1" smtClean="0">
                <a:latin typeface="Arial" pitchFamily="34" charset="0"/>
                <a:cs typeface="Arial" pitchFamily="34" charset="0"/>
              </a:rPr>
              <a:t>Monkey</a:t>
            </a:r>
            <a:endParaRPr lang="en-US" sz="1800" dirty="0">
              <a:latin typeface="Arial" pitchFamily="34" charset="0"/>
              <a:cs typeface="Arial" pitchFamily="34" charset="0"/>
            </a:endParaRPr>
          </a:p>
        </p:txBody>
      </p:sp>
      <p:sp>
        <p:nvSpPr>
          <p:cNvPr id="5" name="4 CuadroTexto"/>
          <p:cNvSpPr txBox="1"/>
          <p:nvPr/>
        </p:nvSpPr>
        <p:spPr>
          <a:xfrm>
            <a:off x="7594600" y="1753997"/>
            <a:ext cx="2236510" cy="923330"/>
          </a:xfrm>
          <a:prstGeom prst="rect">
            <a:avLst/>
          </a:prstGeom>
          <a:noFill/>
        </p:spPr>
        <p:txBody>
          <a:bodyPr wrap="none" rtlCol="0">
            <a:spAutoFit/>
          </a:bodyPr>
          <a:lstStyle/>
          <a:p>
            <a:r>
              <a:rPr lang="es-CL" sz="1800" dirty="0" err="1" smtClean="0">
                <a:latin typeface="Arial" pitchFamily="34" charset="0"/>
                <a:cs typeface="Arial" pitchFamily="34" charset="0"/>
              </a:rPr>
              <a:t>Artist</a:t>
            </a:r>
            <a:r>
              <a:rPr lang="es-CL" sz="1800" dirty="0" smtClean="0">
                <a:latin typeface="Arial" pitchFamily="34" charset="0"/>
                <a:cs typeface="Arial" pitchFamily="34" charset="0"/>
              </a:rPr>
              <a:t>: Frida Kahlo</a:t>
            </a:r>
          </a:p>
          <a:p>
            <a:r>
              <a:rPr lang="es-CL" sz="1800" dirty="0" smtClean="0">
                <a:latin typeface="Arial" pitchFamily="34" charset="0"/>
                <a:cs typeface="Arial" pitchFamily="34" charset="0"/>
              </a:rPr>
              <a:t>Date: 1938</a:t>
            </a:r>
          </a:p>
          <a:p>
            <a:r>
              <a:rPr lang="es-CL" sz="1800" dirty="0" err="1" smtClean="0">
                <a:latin typeface="Arial" pitchFamily="34" charset="0"/>
                <a:cs typeface="Arial" pitchFamily="34" charset="0"/>
              </a:rPr>
              <a:t>Materials</a:t>
            </a:r>
            <a:r>
              <a:rPr lang="es-CL" sz="1800" dirty="0" smtClean="0">
                <a:latin typeface="Arial" pitchFamily="34" charset="0"/>
                <a:cs typeface="Arial" pitchFamily="34" charset="0"/>
              </a:rPr>
              <a:t>: </a:t>
            </a:r>
            <a:r>
              <a:rPr lang="es-CL" sz="1800" dirty="0" err="1" smtClean="0">
                <a:latin typeface="Arial" pitchFamily="34" charset="0"/>
                <a:cs typeface="Arial" pitchFamily="34" charset="0"/>
              </a:rPr>
              <a:t>Oil</a:t>
            </a:r>
            <a:r>
              <a:rPr lang="es-CL" sz="1800" dirty="0" smtClean="0">
                <a:latin typeface="Arial" pitchFamily="34" charset="0"/>
                <a:cs typeface="Arial" pitchFamily="34" charset="0"/>
              </a:rPr>
              <a:t> </a:t>
            </a:r>
            <a:r>
              <a:rPr lang="es-CL" sz="1800" dirty="0" err="1" smtClean="0">
                <a:latin typeface="Arial" pitchFamily="34" charset="0"/>
                <a:cs typeface="Arial" pitchFamily="34" charset="0"/>
              </a:rPr>
              <a:t>Paints</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140235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41300" y="298450"/>
            <a:ext cx="9661525" cy="1263650"/>
          </a:xfrm>
        </p:spPr>
        <p:txBody>
          <a:bodyPr lIns="0" tIns="0" rIns="0" bIns="0" anchor="t"/>
          <a:lstStyle/>
          <a:p>
            <a:pPr>
              <a:lnSpc>
                <a:spcPct val="95000"/>
              </a:lnSpc>
            </a:pPr>
            <a:r>
              <a:rPr lang="en-US" sz="4300" dirty="0" smtClean="0">
                <a:solidFill>
                  <a:srgbClr val="000000"/>
                </a:solidFill>
                <a:latin typeface="Arial" pitchFamily="34" charset="0"/>
              </a:rPr>
              <a:t>Modeling with Students</a:t>
            </a:r>
            <a:endParaRPr lang="en-US" sz="4300" dirty="0">
              <a:solidFill>
                <a:srgbClr val="000000"/>
              </a:solidFill>
              <a:latin typeface="Arial" pitchFamily="34" charset="0"/>
            </a:endParaRPr>
          </a:p>
        </p:txBody>
      </p:sp>
      <p:sp>
        <p:nvSpPr>
          <p:cNvPr id="15362" name="Rectangle 2"/>
          <p:cNvSpPr>
            <a:spLocks noGrp="1" noChangeArrowheads="1"/>
          </p:cNvSpPr>
          <p:nvPr>
            <p:ph type="body" idx="1"/>
          </p:nvPr>
        </p:nvSpPr>
        <p:spPr>
          <a:xfrm>
            <a:off x="431800" y="1600200"/>
            <a:ext cx="9525000" cy="5894388"/>
          </a:xfrm>
        </p:spPr>
        <p:txBody>
          <a:bodyPr lIns="0" tIns="0" rIns="0" bIns="0"/>
          <a:lstStyle/>
          <a:p>
            <a:pPr marL="0" indent="0">
              <a:lnSpc>
                <a:spcPct val="95000"/>
              </a:lnSpc>
              <a:spcBef>
                <a:spcPct val="0"/>
              </a:spcBef>
              <a:buFontTx/>
              <a:buNone/>
            </a:pPr>
            <a:r>
              <a:rPr lang="en-US" sz="2700" dirty="0">
                <a:solidFill>
                  <a:srgbClr val="000000"/>
                </a:solidFill>
                <a:latin typeface="Arial" pitchFamily="34" charset="0"/>
              </a:rPr>
              <a:t>1) Two volunteers come and sit in </a:t>
            </a:r>
            <a:r>
              <a:rPr lang="en-US" sz="2700" i="1" dirty="0">
                <a:solidFill>
                  <a:srgbClr val="000000"/>
                </a:solidFill>
                <a:latin typeface="Arial" pitchFamily="34" charset="0"/>
              </a:rPr>
              <a:t>these</a:t>
            </a:r>
            <a:r>
              <a:rPr lang="en-US" sz="2700" dirty="0">
                <a:solidFill>
                  <a:srgbClr val="000000"/>
                </a:solidFill>
                <a:latin typeface="Arial" pitchFamily="34" charset="0"/>
              </a:rPr>
              <a:t> chairs.</a:t>
            </a:r>
            <a:endParaRPr lang="en-US" dirty="0"/>
          </a:p>
          <a:p>
            <a:pPr marL="0" indent="0" algn="ctr">
              <a:lnSpc>
                <a:spcPct val="95000"/>
              </a:lnSpc>
              <a:spcBef>
                <a:spcPct val="0"/>
              </a:spcBef>
              <a:buFontTx/>
              <a:buNone/>
            </a:pPr>
            <a:r>
              <a:rPr lang="en-US" sz="2700" dirty="0">
                <a:solidFill>
                  <a:srgbClr val="000000"/>
                </a:solidFill>
                <a:latin typeface="Arial" pitchFamily="34" charset="0"/>
              </a:rPr>
              <a:t>----</a:t>
            </a:r>
            <a:endParaRPr lang="en-US" dirty="0"/>
          </a:p>
          <a:p>
            <a:pPr marL="0" indent="0">
              <a:lnSpc>
                <a:spcPct val="95000"/>
              </a:lnSpc>
              <a:spcBef>
                <a:spcPct val="0"/>
              </a:spcBef>
              <a:buFontTx/>
              <a:buNone/>
            </a:pPr>
            <a:r>
              <a:rPr lang="en-US" sz="2700" dirty="0">
                <a:solidFill>
                  <a:srgbClr val="000000"/>
                </a:solidFill>
                <a:latin typeface="Arial" pitchFamily="34" charset="0"/>
              </a:rPr>
              <a:t>2) Partner A will have </a:t>
            </a:r>
            <a:r>
              <a:rPr lang="en-US" sz="2700" i="1" dirty="0">
                <a:solidFill>
                  <a:srgbClr val="000000"/>
                </a:solidFill>
                <a:latin typeface="Arial" pitchFamily="34" charset="0"/>
              </a:rPr>
              <a:t>this </a:t>
            </a:r>
            <a:r>
              <a:rPr lang="en-US" sz="2700" dirty="0">
                <a:solidFill>
                  <a:srgbClr val="000000"/>
                </a:solidFill>
                <a:latin typeface="Arial" pitchFamily="34" charset="0"/>
              </a:rPr>
              <a:t>handout: Famous Artists A </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3) Partner B will have </a:t>
            </a:r>
            <a:r>
              <a:rPr lang="en-US" sz="2700" i="1" dirty="0">
                <a:solidFill>
                  <a:srgbClr val="000000"/>
                </a:solidFill>
                <a:latin typeface="Arial" pitchFamily="34" charset="0"/>
              </a:rPr>
              <a:t>this</a:t>
            </a:r>
            <a:r>
              <a:rPr lang="en-US" sz="2700" dirty="0">
                <a:solidFill>
                  <a:srgbClr val="000000"/>
                </a:solidFill>
                <a:latin typeface="Arial" pitchFamily="34" charset="0"/>
              </a:rPr>
              <a:t> handout: Famous Artists B</a:t>
            </a:r>
            <a:endParaRPr lang="en-US" dirty="0"/>
          </a:p>
          <a:p>
            <a:pPr marL="0" indent="0" algn="ctr">
              <a:lnSpc>
                <a:spcPct val="95000"/>
              </a:lnSpc>
              <a:spcBef>
                <a:spcPct val="0"/>
              </a:spcBef>
              <a:buFontTx/>
              <a:buNone/>
            </a:pPr>
            <a:r>
              <a:rPr lang="en-US" sz="2700" dirty="0">
                <a:solidFill>
                  <a:srgbClr val="000000"/>
                </a:solidFill>
                <a:latin typeface="Arial" pitchFamily="34" charset="0"/>
              </a:rPr>
              <a:t>----</a:t>
            </a:r>
            <a:endParaRPr lang="en-US" dirty="0"/>
          </a:p>
          <a:p>
            <a:pPr marL="0" indent="0">
              <a:lnSpc>
                <a:spcPct val="95000"/>
              </a:lnSpc>
              <a:spcBef>
                <a:spcPct val="0"/>
              </a:spcBef>
              <a:buFontTx/>
              <a:buNone/>
            </a:pPr>
            <a:r>
              <a:rPr lang="en-US" sz="2700" dirty="0">
                <a:solidFill>
                  <a:srgbClr val="000000"/>
                </a:solidFill>
                <a:latin typeface="Arial" pitchFamily="34" charset="0"/>
              </a:rPr>
              <a:t>4) Partner A you will begin.</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5) </a:t>
            </a:r>
            <a:r>
              <a:rPr lang="en-US" sz="2700" i="1" dirty="0">
                <a:solidFill>
                  <a:srgbClr val="000000"/>
                </a:solidFill>
                <a:latin typeface="Arial" pitchFamily="34" charset="0"/>
              </a:rPr>
              <a:t>This side</a:t>
            </a:r>
            <a:r>
              <a:rPr lang="en-US" sz="2700" dirty="0">
                <a:solidFill>
                  <a:srgbClr val="000000"/>
                </a:solidFill>
                <a:latin typeface="Arial" pitchFamily="34" charset="0"/>
              </a:rPr>
              <a:t> of the room, repeat after Partner A.</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6) </a:t>
            </a:r>
            <a:r>
              <a:rPr lang="en-US" sz="2700" i="1" dirty="0">
                <a:solidFill>
                  <a:srgbClr val="000000"/>
                </a:solidFill>
                <a:latin typeface="Arial" pitchFamily="34" charset="0"/>
              </a:rPr>
              <a:t>This side</a:t>
            </a:r>
            <a:r>
              <a:rPr lang="en-US" sz="2700" dirty="0">
                <a:solidFill>
                  <a:srgbClr val="000000"/>
                </a:solidFill>
                <a:latin typeface="Arial" pitchFamily="34" charset="0"/>
              </a:rPr>
              <a:t> of the room, repeat after Partner B.</a:t>
            </a:r>
            <a:endParaRPr lang="en-US" dirty="0"/>
          </a:p>
          <a:p>
            <a:pPr marL="0" indent="0">
              <a:lnSpc>
                <a:spcPct val="95000"/>
              </a:lnSpc>
              <a:spcBef>
                <a:spcPct val="0"/>
              </a:spcBef>
              <a:buFontTx/>
              <a:buNone/>
            </a:pPr>
            <a:r>
              <a:rPr lang="en-US" sz="2700" dirty="0">
                <a:solidFill>
                  <a:srgbClr val="000000"/>
                </a:solidFill>
                <a:latin typeface="Arial" pitchFamily="34" charset="0"/>
              </a:rPr>
              <a:t> </a:t>
            </a:r>
            <a:endParaRPr lang="en-US" dirty="0"/>
          </a:p>
          <a:p>
            <a:pPr marL="0" indent="0">
              <a:lnSpc>
                <a:spcPct val="95000"/>
              </a:lnSpc>
              <a:spcBef>
                <a:spcPct val="0"/>
              </a:spcBef>
              <a:buFontTx/>
              <a:buNone/>
            </a:pPr>
            <a:r>
              <a:rPr lang="en-US" sz="2700" dirty="0">
                <a:solidFill>
                  <a:srgbClr val="000000"/>
                </a:solidFill>
                <a:latin typeface="Arial" pitchFamily="34" charset="0"/>
              </a:rPr>
              <a:t>7) Let´s begin.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11658634"/>
              </p:ext>
            </p:extLst>
          </p:nvPr>
        </p:nvGraphicFramePr>
        <p:xfrm>
          <a:off x="965200" y="4114800"/>
          <a:ext cx="8077200" cy="3082460"/>
        </p:xfrm>
        <a:graphic>
          <a:graphicData uri="http://schemas.openxmlformats.org/drawingml/2006/table">
            <a:tbl>
              <a:tblPr firstRow="1" bandRow="1">
                <a:tableStyleId>{5940675A-B579-460E-94D1-54222C63F5DA}</a:tableStyleId>
              </a:tblPr>
              <a:tblGrid>
                <a:gridCol w="4038600"/>
                <a:gridCol w="4038600"/>
              </a:tblGrid>
              <a:tr h="609600">
                <a:tc>
                  <a:txBody>
                    <a:bodyPr/>
                    <a:lstStyle/>
                    <a:p>
                      <a:r>
                        <a:rPr lang="es-CL" sz="2000" dirty="0" err="1" smtClean="0">
                          <a:latin typeface="Arial" pitchFamily="34" charset="0"/>
                          <a:cs typeface="Arial" pitchFamily="34" charset="0"/>
                        </a:rPr>
                        <a:t>Who</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________________?</a:t>
                      </a:r>
                      <a:endParaRPr lang="en-US" sz="2000" dirty="0">
                        <a:latin typeface="Arial" pitchFamily="34" charset="0"/>
                        <a:cs typeface="Arial" pitchFamily="34" charset="0"/>
                      </a:endParaRPr>
                    </a:p>
                  </a:txBody>
                  <a:tcPr/>
                </a:tc>
                <a:tc>
                  <a:txBody>
                    <a:bodyPr/>
                    <a:lstStyle/>
                    <a:p>
                      <a:r>
                        <a:rPr lang="es-CL" sz="2000" dirty="0" err="1" smtClean="0">
                          <a:latin typeface="Arial" pitchFamily="34" charset="0"/>
                          <a:cs typeface="Arial" pitchFamily="34" charset="0"/>
                        </a:rPr>
                        <a:t>It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by</a:t>
                      </a:r>
                      <a:r>
                        <a:rPr lang="es-CL" sz="2000" dirty="0" smtClean="0">
                          <a:latin typeface="Arial" pitchFamily="34" charset="0"/>
                          <a:cs typeface="Arial" pitchFamily="34" charset="0"/>
                        </a:rPr>
                        <a:t> ______________.</a:t>
                      </a:r>
                      <a:endParaRPr lang="en-US" sz="2000" dirty="0">
                        <a:latin typeface="Arial" pitchFamily="34" charset="0"/>
                        <a:cs typeface="Arial" pitchFamily="34" charset="0"/>
                      </a:endParaRPr>
                    </a:p>
                  </a:txBody>
                  <a:tcPr/>
                </a:tc>
              </a:tr>
              <a:tr h="581110">
                <a:tc>
                  <a:txBody>
                    <a:bodyPr/>
                    <a:lstStyle/>
                    <a:p>
                      <a:r>
                        <a:rPr lang="es-CL" sz="2000" dirty="0" err="1" smtClean="0">
                          <a:latin typeface="Arial" pitchFamily="34" charset="0"/>
                          <a:cs typeface="Arial" pitchFamily="34" charset="0"/>
                        </a:rPr>
                        <a:t>When</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it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s-CL" sz="2000" dirty="0" err="1" smtClean="0">
                          <a:latin typeface="Arial" pitchFamily="34" charset="0"/>
                          <a:cs typeface="Arial" pitchFamily="34" charset="0"/>
                        </a:rPr>
                        <a:t>It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 in ___________.</a:t>
                      </a:r>
                      <a:endParaRPr lang="en-US" sz="2000" dirty="0">
                        <a:latin typeface="Arial" pitchFamily="34" charset="0"/>
                        <a:cs typeface="Arial" pitchFamily="34" charset="0"/>
                      </a:endParaRPr>
                    </a:p>
                  </a:txBody>
                  <a:tcPr/>
                </a:tc>
              </a:tr>
              <a:tr h="581110">
                <a:tc>
                  <a:txBody>
                    <a:bodyPr/>
                    <a:lstStyle/>
                    <a:p>
                      <a:r>
                        <a:rPr lang="es-CL" sz="2000" dirty="0" err="1" smtClean="0">
                          <a:latin typeface="Arial" pitchFamily="34" charset="0"/>
                          <a:cs typeface="Arial" pitchFamily="34" charset="0"/>
                        </a:rPr>
                        <a:t>What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it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with</a:t>
                      </a:r>
                      <a:r>
                        <a:rPr lang="es-CL"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s-CL" sz="2000" dirty="0" err="1" smtClean="0">
                          <a:latin typeface="Arial" pitchFamily="34" charset="0"/>
                          <a:cs typeface="Arial" pitchFamily="34" charset="0"/>
                        </a:rPr>
                        <a:t>It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was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made</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with</a:t>
                      </a:r>
                      <a:r>
                        <a:rPr lang="es-CL" sz="2000" dirty="0" smtClean="0">
                          <a:latin typeface="Arial" pitchFamily="34" charset="0"/>
                          <a:cs typeface="Arial" pitchFamily="34" charset="0"/>
                        </a:rPr>
                        <a:t> ____________.</a:t>
                      </a:r>
                      <a:endParaRPr lang="en-US" sz="2000" dirty="0">
                        <a:latin typeface="Arial" pitchFamily="34" charset="0"/>
                        <a:cs typeface="Arial" pitchFamily="34" charset="0"/>
                      </a:endParaRPr>
                    </a:p>
                  </a:txBody>
                  <a:tcPr/>
                </a:tc>
              </a:tr>
              <a:tr h="581110">
                <a:tc>
                  <a:txBody>
                    <a:bodyPr/>
                    <a:lstStyle/>
                    <a:p>
                      <a:r>
                        <a:rPr lang="es-CL" sz="2000" dirty="0" err="1" smtClean="0">
                          <a:latin typeface="Arial" pitchFamily="34" charset="0"/>
                          <a:cs typeface="Arial" pitchFamily="34" charset="0"/>
                        </a:rPr>
                        <a:t>Let</a:t>
                      </a:r>
                      <a:r>
                        <a:rPr lang="es-CL" sz="2000" dirty="0" smtClean="0">
                          <a:latin typeface="Arial" pitchFamily="34" charset="0"/>
                          <a:cs typeface="Arial" pitchFamily="34" charset="0"/>
                        </a:rPr>
                        <a:t> me </a:t>
                      </a:r>
                      <a:r>
                        <a:rPr lang="es-CL" sz="2000" dirty="0" err="1" smtClean="0">
                          <a:latin typeface="Arial" pitchFamily="34" charset="0"/>
                          <a:cs typeface="Arial" pitchFamily="34" charset="0"/>
                        </a:rPr>
                        <a:t>get</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this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straight</a:t>
                      </a:r>
                      <a:r>
                        <a:rPr lang="es-CL" sz="2000" dirty="0" smtClean="0">
                          <a:latin typeface="Arial" pitchFamily="34" charset="0"/>
                          <a:cs typeface="Arial" pitchFamily="34" charset="0"/>
                        </a:rPr>
                        <a:t>. _________</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was</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made</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by</a:t>
                      </a:r>
                      <a:r>
                        <a:rPr lang="es-CL" sz="2000" baseline="0" dirty="0" smtClean="0">
                          <a:latin typeface="Arial" pitchFamily="34" charset="0"/>
                          <a:cs typeface="Arial" pitchFamily="34" charset="0"/>
                        </a:rPr>
                        <a:t> ___________ in _________</a:t>
                      </a:r>
                    </a:p>
                    <a:p>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with</a:t>
                      </a:r>
                      <a:r>
                        <a:rPr lang="es-CL" sz="2000" baseline="0" dirty="0" smtClean="0">
                          <a:latin typeface="Arial" pitchFamily="34" charset="0"/>
                          <a:cs typeface="Arial" pitchFamily="34" charset="0"/>
                        </a:rPr>
                        <a:t> _______________. </a:t>
                      </a:r>
                      <a:r>
                        <a:rPr lang="es-CL" sz="2000" baseline="0" dirty="0" err="1" smtClean="0">
                          <a:latin typeface="Arial" pitchFamily="34" charset="0"/>
                          <a:cs typeface="Arial" pitchFamily="34" charset="0"/>
                        </a:rPr>
                        <a:t>Right</a:t>
                      </a:r>
                      <a:r>
                        <a:rPr lang="es-CL" sz="2000" baseline="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s-CL" sz="2000" dirty="0" err="1" smtClean="0">
                          <a:latin typeface="Arial" pitchFamily="34" charset="0"/>
                          <a:cs typeface="Arial" pitchFamily="34" charset="0"/>
                        </a:rPr>
                        <a:t>You</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go</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it</a:t>
                      </a:r>
                      <a:r>
                        <a:rPr lang="es-CL" sz="2000" baseline="0" dirty="0" smtClean="0">
                          <a:latin typeface="Arial" pitchFamily="34" charset="0"/>
                          <a:cs typeface="Arial" pitchFamily="34" charset="0"/>
                        </a:rPr>
                        <a:t>./</a:t>
                      </a:r>
                    </a:p>
                    <a:p>
                      <a:r>
                        <a:rPr lang="es-CL" sz="2000" baseline="0" dirty="0" err="1" smtClean="0">
                          <a:latin typeface="Arial" pitchFamily="34" charset="0"/>
                          <a:cs typeface="Arial" pitchFamily="34" charset="0"/>
                        </a:rPr>
                        <a:t>Well</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not</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exactly</a:t>
                      </a:r>
                      <a:r>
                        <a:rPr lang="es-CL" sz="2000" baseline="0" dirty="0" smtClean="0">
                          <a:latin typeface="Arial" pitchFamily="34" charset="0"/>
                          <a:cs typeface="Arial" pitchFamily="34" charset="0"/>
                        </a:rPr>
                        <a:t>./</a:t>
                      </a:r>
                    </a:p>
                    <a:p>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I´m</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not</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sure</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Could</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you</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say</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that</a:t>
                      </a:r>
                      <a:r>
                        <a:rPr lang="es-CL" sz="2000" baseline="0" dirty="0" smtClean="0">
                          <a:latin typeface="Arial" pitchFamily="34" charset="0"/>
                          <a:cs typeface="Arial" pitchFamily="34" charset="0"/>
                        </a:rPr>
                        <a:t> </a:t>
                      </a:r>
                      <a:r>
                        <a:rPr lang="es-CL" sz="2000" baseline="0" dirty="0" err="1" smtClean="0">
                          <a:latin typeface="Arial" pitchFamily="34" charset="0"/>
                          <a:cs typeface="Arial" pitchFamily="34" charset="0"/>
                        </a:rPr>
                        <a:t>again</a:t>
                      </a:r>
                      <a:r>
                        <a:rPr lang="es-CL" sz="2000" baseline="0" dirty="0" smtClean="0">
                          <a:latin typeface="Arial" pitchFamily="34" charset="0"/>
                          <a:cs typeface="Arial" pitchFamily="34" charset="0"/>
                        </a:rPr>
                        <a:t>?</a:t>
                      </a:r>
                    </a:p>
                  </a:txBody>
                  <a:tcPr/>
                </a:tc>
              </a:tr>
            </a:tbl>
          </a:graphicData>
        </a:graphic>
      </p:graphicFrame>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870624"/>
            <a:ext cx="11811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400" y="873799"/>
            <a:ext cx="11826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364427" y="2514600"/>
            <a:ext cx="2464136" cy="1323439"/>
          </a:xfrm>
          <a:prstGeom prst="rect">
            <a:avLst/>
          </a:prstGeom>
          <a:noFill/>
        </p:spPr>
        <p:txBody>
          <a:bodyPr wrap="none" rtlCol="0">
            <a:spAutoFit/>
          </a:bodyPr>
          <a:lstStyle/>
          <a:p>
            <a:r>
              <a:rPr lang="es-CL" sz="2000" dirty="0" err="1" smtClean="0">
                <a:latin typeface="Arial" pitchFamily="34" charset="0"/>
                <a:cs typeface="Arial" pitchFamily="34" charset="0"/>
              </a:rPr>
              <a:t>Name</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Sunflowers</a:t>
            </a:r>
            <a:endParaRPr lang="es-CL" sz="2000" dirty="0" smtClean="0">
              <a:latin typeface="Arial" pitchFamily="34" charset="0"/>
              <a:cs typeface="Arial" pitchFamily="34" charset="0"/>
            </a:endParaRPr>
          </a:p>
          <a:p>
            <a:r>
              <a:rPr lang="es-CL" sz="2000" dirty="0" err="1" smtClean="0">
                <a:latin typeface="Arial" pitchFamily="34" charset="0"/>
                <a:cs typeface="Arial" pitchFamily="34" charset="0"/>
              </a:rPr>
              <a:t>Artist</a:t>
            </a:r>
            <a:r>
              <a:rPr lang="es-CL" sz="2000" dirty="0" smtClean="0">
                <a:latin typeface="Arial" pitchFamily="34" charset="0"/>
                <a:cs typeface="Arial" pitchFamily="34" charset="0"/>
              </a:rPr>
              <a:t>: Van Gogh</a:t>
            </a:r>
          </a:p>
          <a:p>
            <a:r>
              <a:rPr lang="es-CL" sz="2000" dirty="0" smtClean="0">
                <a:latin typeface="Arial" pitchFamily="34" charset="0"/>
                <a:cs typeface="Arial" pitchFamily="34" charset="0"/>
              </a:rPr>
              <a:t>Date: 1889</a:t>
            </a:r>
          </a:p>
          <a:p>
            <a:r>
              <a:rPr lang="es-CL" sz="2000" dirty="0" err="1" smtClean="0">
                <a:latin typeface="Arial" pitchFamily="34" charset="0"/>
                <a:cs typeface="Arial" pitchFamily="34" charset="0"/>
              </a:rPr>
              <a:t>Materials</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Oil</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Paints</a:t>
            </a:r>
            <a:endParaRPr lang="en-US" sz="2000" dirty="0">
              <a:latin typeface="Arial" pitchFamily="34" charset="0"/>
              <a:cs typeface="Arial" pitchFamily="34" charset="0"/>
            </a:endParaRPr>
          </a:p>
        </p:txBody>
      </p:sp>
      <p:sp>
        <p:nvSpPr>
          <p:cNvPr id="7" name="6 CuadroTexto"/>
          <p:cNvSpPr txBox="1"/>
          <p:nvPr/>
        </p:nvSpPr>
        <p:spPr>
          <a:xfrm>
            <a:off x="1117600" y="2600849"/>
            <a:ext cx="2279791" cy="1323439"/>
          </a:xfrm>
          <a:prstGeom prst="rect">
            <a:avLst/>
          </a:prstGeom>
          <a:noFill/>
        </p:spPr>
        <p:txBody>
          <a:bodyPr wrap="none" rtlCol="0">
            <a:spAutoFit/>
          </a:bodyPr>
          <a:lstStyle/>
          <a:p>
            <a:r>
              <a:rPr lang="es-CL" sz="2000" dirty="0" err="1" smtClean="0">
                <a:latin typeface="Arial" pitchFamily="34" charset="0"/>
                <a:cs typeface="Arial" pitchFamily="34" charset="0"/>
              </a:rPr>
              <a:t>Name</a:t>
            </a:r>
            <a:r>
              <a:rPr lang="es-CL" sz="2000" dirty="0" smtClean="0">
                <a:latin typeface="Arial" pitchFamily="34" charset="0"/>
                <a:cs typeface="Arial" pitchFamily="34" charset="0"/>
              </a:rPr>
              <a:t>: </a:t>
            </a:r>
            <a:r>
              <a:rPr lang="es-CL" sz="2000" dirty="0" err="1" smtClean="0">
                <a:latin typeface="Arial" pitchFamily="34" charset="0"/>
                <a:cs typeface="Arial" pitchFamily="34" charset="0"/>
              </a:rPr>
              <a:t>Sunflowers</a:t>
            </a:r>
            <a:endParaRPr lang="es-CL" sz="2000" dirty="0" smtClean="0">
              <a:latin typeface="Arial" pitchFamily="34" charset="0"/>
              <a:cs typeface="Arial" pitchFamily="34" charset="0"/>
            </a:endParaRPr>
          </a:p>
          <a:p>
            <a:r>
              <a:rPr lang="es-CL" sz="2000" dirty="0" err="1" smtClean="0">
                <a:latin typeface="Arial" pitchFamily="34" charset="0"/>
                <a:cs typeface="Arial" pitchFamily="34" charset="0"/>
              </a:rPr>
              <a:t>Artist</a:t>
            </a:r>
            <a:r>
              <a:rPr lang="es-CL" sz="2000" dirty="0" smtClean="0">
                <a:latin typeface="Arial" pitchFamily="34" charset="0"/>
                <a:cs typeface="Arial" pitchFamily="34" charset="0"/>
              </a:rPr>
              <a:t>:</a:t>
            </a:r>
          </a:p>
          <a:p>
            <a:r>
              <a:rPr lang="es-CL" sz="2000" dirty="0" smtClean="0">
                <a:latin typeface="Arial" pitchFamily="34" charset="0"/>
                <a:cs typeface="Arial" pitchFamily="34" charset="0"/>
              </a:rPr>
              <a:t>Date:</a:t>
            </a:r>
          </a:p>
          <a:p>
            <a:r>
              <a:rPr lang="es-CL" sz="2000" dirty="0" err="1" smtClean="0">
                <a:latin typeface="Arial" pitchFamily="34" charset="0"/>
                <a:cs typeface="Arial" pitchFamily="34" charset="0"/>
              </a:rPr>
              <a:t>Materials</a:t>
            </a:r>
            <a:r>
              <a:rPr lang="es-CL"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740194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41300" y="298450"/>
            <a:ext cx="9661525" cy="1149350"/>
          </a:xfrm>
        </p:spPr>
        <p:txBody>
          <a:bodyPr lIns="0" tIns="0" rIns="0" bIns="0" anchor="t"/>
          <a:lstStyle/>
          <a:p>
            <a:pPr>
              <a:lnSpc>
                <a:spcPct val="95000"/>
              </a:lnSpc>
            </a:pPr>
            <a:r>
              <a:rPr lang="es-CL" sz="4300" dirty="0" err="1" smtClean="0">
                <a:solidFill>
                  <a:srgbClr val="000000"/>
                </a:solidFill>
                <a:latin typeface="Arial" pitchFamily="34" charset="0"/>
              </a:rPr>
              <a:t>Setting</a:t>
            </a:r>
            <a:r>
              <a:rPr lang="es-CL" sz="4300" dirty="0" smtClean="0">
                <a:solidFill>
                  <a:srgbClr val="000000"/>
                </a:solidFill>
                <a:latin typeface="Arial" pitchFamily="34" charset="0"/>
              </a:rPr>
              <a:t> Up </a:t>
            </a:r>
            <a:r>
              <a:rPr lang="es-CL" sz="4300" dirty="0" err="1" smtClean="0">
                <a:solidFill>
                  <a:srgbClr val="000000"/>
                </a:solidFill>
                <a:latin typeface="Arial" pitchFamily="34" charset="0"/>
              </a:rPr>
              <a:t>for</a:t>
            </a:r>
            <a:r>
              <a:rPr lang="es-CL" sz="4300" dirty="0" smtClean="0">
                <a:solidFill>
                  <a:srgbClr val="000000"/>
                </a:solidFill>
                <a:latin typeface="Arial" pitchFamily="34" charset="0"/>
              </a:rPr>
              <a:t> </a:t>
            </a:r>
            <a:r>
              <a:rPr lang="es-CL" sz="4300" dirty="0" err="1" smtClean="0">
                <a:solidFill>
                  <a:srgbClr val="000000"/>
                </a:solidFill>
                <a:latin typeface="Arial" pitchFamily="34" charset="0"/>
              </a:rPr>
              <a:t>Success</a:t>
            </a:r>
            <a:r>
              <a:rPr lang="es-CL" sz="4300" dirty="0" smtClean="0">
                <a:solidFill>
                  <a:srgbClr val="000000"/>
                </a:solidFill>
                <a:latin typeface="Arial" pitchFamily="34" charset="0"/>
              </a:rPr>
              <a:t/>
            </a:r>
            <a:br>
              <a:rPr lang="es-CL" sz="4300" dirty="0" smtClean="0">
                <a:solidFill>
                  <a:srgbClr val="000000"/>
                </a:solidFill>
                <a:latin typeface="Arial" pitchFamily="34" charset="0"/>
              </a:rPr>
            </a:br>
            <a:r>
              <a:rPr lang="es-CL" sz="2800" dirty="0" smtClean="0">
                <a:solidFill>
                  <a:srgbClr val="000000"/>
                </a:solidFill>
                <a:latin typeface="Arial" pitchFamily="34" charset="0"/>
              </a:rPr>
              <a:t>(Pairwork-3 min.)</a:t>
            </a:r>
            <a:endParaRPr lang="en-US" sz="2800" dirty="0">
              <a:solidFill>
                <a:srgbClr val="000000"/>
              </a:solidFill>
              <a:latin typeface="Arial" pitchFamily="34" charset="0"/>
            </a:endParaRPr>
          </a:p>
        </p:txBody>
      </p:sp>
      <p:sp>
        <p:nvSpPr>
          <p:cNvPr id="19458" name="Rectangle 2"/>
          <p:cNvSpPr>
            <a:spLocks noGrp="1" noChangeArrowheads="1"/>
          </p:cNvSpPr>
          <p:nvPr>
            <p:ph type="body" idx="1"/>
          </p:nvPr>
        </p:nvSpPr>
        <p:spPr>
          <a:xfrm>
            <a:off x="203200" y="1600200"/>
            <a:ext cx="9664700" cy="5486400"/>
          </a:xfrm>
        </p:spPr>
        <p:txBody>
          <a:bodyPr lIns="0" tIns="0" rIns="0" bIns="0"/>
          <a:lstStyle/>
          <a:p>
            <a:pPr marL="0" indent="0">
              <a:lnSpc>
                <a:spcPct val="95000"/>
              </a:lnSpc>
              <a:spcBef>
                <a:spcPct val="0"/>
              </a:spcBef>
              <a:buFontTx/>
              <a:buNone/>
            </a:pPr>
            <a:r>
              <a:rPr lang="en-US" sz="2400" dirty="0">
                <a:solidFill>
                  <a:srgbClr val="000000"/>
                </a:solidFill>
                <a:latin typeface="Arial" pitchFamily="34" charset="0"/>
              </a:rPr>
              <a:t>1</a:t>
            </a:r>
            <a:r>
              <a:rPr lang="en-US" sz="2400" dirty="0" smtClean="0">
                <a:solidFill>
                  <a:srgbClr val="000000"/>
                </a:solidFill>
                <a:latin typeface="Arial" pitchFamily="34" charset="0"/>
              </a:rPr>
              <a:t>) </a:t>
            </a:r>
            <a:r>
              <a:rPr lang="en-US" sz="2400" dirty="0">
                <a:solidFill>
                  <a:srgbClr val="000000"/>
                </a:solidFill>
                <a:latin typeface="Arial" pitchFamily="34" charset="0"/>
              </a:rPr>
              <a:t>Show me your partner.</a:t>
            </a:r>
            <a:endParaRPr lang="en-US" sz="2400" dirty="0"/>
          </a:p>
          <a:p>
            <a:pPr marL="0" indent="0" algn="ctr">
              <a:lnSpc>
                <a:spcPct val="95000"/>
              </a:lnSpc>
              <a:spcBef>
                <a:spcPct val="0"/>
              </a:spcBef>
              <a:buFontTx/>
              <a:buNone/>
            </a:pPr>
            <a:r>
              <a:rPr lang="en-US" sz="2400" dirty="0">
                <a:solidFill>
                  <a:srgbClr val="000000"/>
                </a:solidFill>
                <a:latin typeface="Arial" pitchFamily="34" charset="0"/>
              </a:rPr>
              <a:t>----</a:t>
            </a:r>
            <a:endParaRPr lang="en-US" sz="2400" dirty="0"/>
          </a:p>
          <a:p>
            <a:pPr marL="0" indent="0">
              <a:lnSpc>
                <a:spcPct val="95000"/>
              </a:lnSpc>
              <a:spcBef>
                <a:spcPct val="0"/>
              </a:spcBef>
              <a:buFontTx/>
              <a:buNone/>
            </a:pPr>
            <a:r>
              <a:rPr lang="en-US" sz="2400" dirty="0" smtClean="0">
                <a:solidFill>
                  <a:srgbClr val="000000"/>
                </a:solidFill>
                <a:latin typeface="Arial" pitchFamily="34" charset="0"/>
              </a:rPr>
              <a:t>2) </a:t>
            </a:r>
            <a:r>
              <a:rPr lang="en-US" sz="2400" dirty="0">
                <a:solidFill>
                  <a:srgbClr val="000000"/>
                </a:solidFill>
                <a:latin typeface="Arial" pitchFamily="34" charset="0"/>
              </a:rPr>
              <a:t>Partners, turn your chairs </a:t>
            </a:r>
            <a:r>
              <a:rPr lang="en-US" sz="2400" dirty="0" smtClean="0">
                <a:solidFill>
                  <a:srgbClr val="000000"/>
                </a:solidFill>
                <a:latin typeface="Arial" pitchFamily="34" charset="0"/>
              </a:rPr>
              <a:t>back-to-back. </a:t>
            </a:r>
            <a:endParaRPr lang="en-US" sz="2400" dirty="0"/>
          </a:p>
          <a:p>
            <a:pPr marL="0" indent="0" algn="ctr">
              <a:lnSpc>
                <a:spcPct val="95000"/>
              </a:lnSpc>
              <a:spcBef>
                <a:spcPct val="0"/>
              </a:spcBef>
              <a:buFontTx/>
              <a:buNone/>
            </a:pPr>
            <a:r>
              <a:rPr lang="en-US" sz="2400" dirty="0">
                <a:solidFill>
                  <a:srgbClr val="000000"/>
                </a:solidFill>
                <a:latin typeface="Arial" pitchFamily="34" charset="0"/>
              </a:rPr>
              <a:t>----</a:t>
            </a:r>
            <a:endParaRPr lang="en-US" sz="2400" dirty="0"/>
          </a:p>
          <a:p>
            <a:pPr marL="0" indent="0">
              <a:lnSpc>
                <a:spcPct val="95000"/>
              </a:lnSpc>
              <a:spcBef>
                <a:spcPct val="0"/>
              </a:spcBef>
              <a:buFontTx/>
              <a:buNone/>
            </a:pPr>
            <a:r>
              <a:rPr lang="en-US" sz="2400" dirty="0" smtClean="0">
                <a:solidFill>
                  <a:srgbClr val="000000"/>
                </a:solidFill>
                <a:latin typeface="Arial" pitchFamily="34" charset="0"/>
              </a:rPr>
              <a:t>3) </a:t>
            </a:r>
            <a:r>
              <a:rPr lang="en-US" sz="2400" dirty="0">
                <a:solidFill>
                  <a:srgbClr val="000000"/>
                </a:solidFill>
                <a:latin typeface="Arial" pitchFamily="34" charset="0"/>
              </a:rPr>
              <a:t>Do not look at your partner´s paper.</a:t>
            </a:r>
            <a:endParaRPr lang="en-US" sz="2400" dirty="0"/>
          </a:p>
          <a:p>
            <a:pPr marL="0" indent="0">
              <a:lnSpc>
                <a:spcPct val="95000"/>
              </a:lnSpc>
              <a:spcBef>
                <a:spcPct val="0"/>
              </a:spcBef>
              <a:buFontTx/>
              <a:buNone/>
            </a:pPr>
            <a:r>
              <a:rPr lang="en-US" sz="2400" dirty="0">
                <a:solidFill>
                  <a:srgbClr val="000000"/>
                </a:solidFill>
                <a:latin typeface="Arial" pitchFamily="34" charset="0"/>
              </a:rPr>
              <a:t> </a:t>
            </a:r>
            <a:endParaRPr lang="en-US" sz="2400" dirty="0"/>
          </a:p>
          <a:p>
            <a:pPr marL="0" indent="0">
              <a:lnSpc>
                <a:spcPct val="95000"/>
              </a:lnSpc>
              <a:spcBef>
                <a:spcPct val="0"/>
              </a:spcBef>
              <a:buFontTx/>
              <a:buNone/>
            </a:pPr>
            <a:r>
              <a:rPr lang="en-US" sz="2400" dirty="0" smtClean="0">
                <a:solidFill>
                  <a:srgbClr val="000000"/>
                </a:solidFill>
                <a:latin typeface="Arial" pitchFamily="34" charset="0"/>
              </a:rPr>
              <a:t>4) </a:t>
            </a:r>
            <a:r>
              <a:rPr lang="en-US" sz="2400" dirty="0">
                <a:solidFill>
                  <a:srgbClr val="000000"/>
                </a:solidFill>
                <a:latin typeface="Arial" pitchFamily="34" charset="0"/>
              </a:rPr>
              <a:t>Show me your pen or pencil</a:t>
            </a:r>
            <a:r>
              <a:rPr lang="en-US" sz="2400" dirty="0" smtClean="0">
                <a:solidFill>
                  <a:srgbClr val="000000"/>
                </a:solidFill>
                <a:latin typeface="Arial" pitchFamily="34" charset="0"/>
              </a:rPr>
              <a:t>.</a:t>
            </a:r>
          </a:p>
          <a:p>
            <a:pPr marL="0" indent="0">
              <a:lnSpc>
                <a:spcPct val="95000"/>
              </a:lnSpc>
              <a:spcBef>
                <a:spcPct val="0"/>
              </a:spcBef>
              <a:buFontTx/>
              <a:buNone/>
            </a:pPr>
            <a:endParaRPr lang="en-US" sz="2400" dirty="0" smtClean="0">
              <a:solidFill>
                <a:srgbClr val="000000"/>
              </a:solidFill>
              <a:latin typeface="Arial" pitchFamily="34" charset="0"/>
            </a:endParaRPr>
          </a:p>
          <a:p>
            <a:pPr marL="0" indent="0">
              <a:lnSpc>
                <a:spcPct val="95000"/>
              </a:lnSpc>
              <a:spcBef>
                <a:spcPct val="0"/>
              </a:spcBef>
              <a:buFontTx/>
              <a:buNone/>
            </a:pPr>
            <a:r>
              <a:rPr lang="es-CL" sz="2400" dirty="0" smtClean="0">
                <a:solidFill>
                  <a:srgbClr val="000000"/>
                </a:solidFill>
                <a:latin typeface="Arial" pitchFamily="34" charset="0"/>
              </a:rPr>
              <a:t>5) </a:t>
            </a:r>
            <a:r>
              <a:rPr lang="es-CL" sz="2400" dirty="0" err="1">
                <a:solidFill>
                  <a:srgbClr val="000000"/>
                </a:solidFill>
                <a:latin typeface="Arial" pitchFamily="34" charset="0"/>
              </a:rPr>
              <a:t>W</a:t>
            </a:r>
            <a:r>
              <a:rPr lang="es-CL" sz="2400" dirty="0" err="1" smtClean="0">
                <a:solidFill>
                  <a:srgbClr val="000000"/>
                </a:solidFill>
                <a:latin typeface="Arial" pitchFamily="34" charset="0"/>
              </a:rPr>
              <a:t>rite</a:t>
            </a:r>
            <a:r>
              <a:rPr lang="es-CL" sz="2400" dirty="0" smtClean="0">
                <a:solidFill>
                  <a:srgbClr val="000000"/>
                </a:solidFill>
                <a:latin typeface="Arial" pitchFamily="34" charset="0"/>
              </a:rPr>
              <a:t> </a:t>
            </a:r>
            <a:r>
              <a:rPr lang="es-CL" sz="2400" dirty="0" err="1" smtClean="0">
                <a:solidFill>
                  <a:srgbClr val="000000"/>
                </a:solidFill>
                <a:latin typeface="Arial" pitchFamily="34" charset="0"/>
              </a:rPr>
              <a:t>the</a:t>
            </a:r>
            <a:r>
              <a:rPr lang="es-CL" sz="2400" dirty="0" smtClean="0">
                <a:solidFill>
                  <a:srgbClr val="000000"/>
                </a:solidFill>
                <a:latin typeface="Arial" pitchFamily="34" charset="0"/>
              </a:rPr>
              <a:t> </a:t>
            </a:r>
            <a:r>
              <a:rPr lang="es-CL" sz="2400" dirty="0" err="1" smtClean="0">
                <a:solidFill>
                  <a:srgbClr val="000000"/>
                </a:solidFill>
                <a:latin typeface="Arial" pitchFamily="34" charset="0"/>
              </a:rPr>
              <a:t>missing</a:t>
            </a:r>
            <a:r>
              <a:rPr lang="es-CL" sz="2400" dirty="0" smtClean="0">
                <a:solidFill>
                  <a:srgbClr val="000000"/>
                </a:solidFill>
                <a:latin typeface="Arial" pitchFamily="34" charset="0"/>
              </a:rPr>
              <a:t> </a:t>
            </a:r>
            <a:r>
              <a:rPr lang="es-CL" sz="2400" dirty="0" err="1" smtClean="0">
                <a:solidFill>
                  <a:srgbClr val="000000"/>
                </a:solidFill>
                <a:latin typeface="Arial" pitchFamily="34" charset="0"/>
              </a:rPr>
              <a:t>information</a:t>
            </a:r>
            <a:r>
              <a:rPr lang="es-CL" sz="2400" dirty="0">
                <a:solidFill>
                  <a:srgbClr val="000000"/>
                </a:solidFill>
                <a:latin typeface="Arial" pitchFamily="34" charset="0"/>
              </a:rPr>
              <a:t> </a:t>
            </a:r>
            <a:r>
              <a:rPr lang="es-CL" sz="2400" dirty="0" err="1" smtClean="0">
                <a:solidFill>
                  <a:srgbClr val="000000"/>
                </a:solidFill>
                <a:latin typeface="Arial" pitchFamily="34" charset="0"/>
              </a:rPr>
              <a:t>on</a:t>
            </a:r>
            <a:r>
              <a:rPr lang="es-CL" sz="2400" dirty="0" smtClean="0">
                <a:solidFill>
                  <a:srgbClr val="000000"/>
                </a:solidFill>
                <a:latin typeface="Arial" pitchFamily="34" charset="0"/>
              </a:rPr>
              <a:t> </a:t>
            </a:r>
            <a:r>
              <a:rPr lang="es-CL" sz="2400" dirty="0" err="1" smtClean="0">
                <a:solidFill>
                  <a:srgbClr val="000000"/>
                </a:solidFill>
                <a:latin typeface="Arial" pitchFamily="34" charset="0"/>
              </a:rPr>
              <a:t>your</a:t>
            </a:r>
            <a:r>
              <a:rPr lang="es-CL" sz="2400" dirty="0" smtClean="0">
                <a:solidFill>
                  <a:srgbClr val="000000"/>
                </a:solidFill>
                <a:latin typeface="Arial" pitchFamily="34" charset="0"/>
              </a:rPr>
              <a:t> </a:t>
            </a:r>
            <a:r>
              <a:rPr lang="es-CL" sz="2400" dirty="0" err="1" smtClean="0">
                <a:solidFill>
                  <a:srgbClr val="000000"/>
                </a:solidFill>
                <a:latin typeface="Arial" pitchFamily="34" charset="0"/>
              </a:rPr>
              <a:t>handout</a:t>
            </a:r>
            <a:r>
              <a:rPr lang="es-CL" sz="2400" dirty="0" smtClean="0">
                <a:solidFill>
                  <a:srgbClr val="000000"/>
                </a:solidFill>
                <a:latin typeface="Arial" pitchFamily="34" charset="0"/>
              </a:rPr>
              <a:t>.</a:t>
            </a:r>
            <a:endParaRPr lang="en-US" sz="2400" dirty="0"/>
          </a:p>
          <a:p>
            <a:pPr marL="0" indent="0" algn="ctr">
              <a:lnSpc>
                <a:spcPct val="95000"/>
              </a:lnSpc>
              <a:spcBef>
                <a:spcPct val="0"/>
              </a:spcBef>
              <a:buFontTx/>
              <a:buNone/>
            </a:pPr>
            <a:r>
              <a:rPr lang="en-US" sz="2400" dirty="0">
                <a:solidFill>
                  <a:srgbClr val="000000"/>
                </a:solidFill>
                <a:latin typeface="Arial" pitchFamily="34" charset="0"/>
              </a:rPr>
              <a:t>----</a:t>
            </a:r>
            <a:endParaRPr lang="en-US" sz="2400" dirty="0"/>
          </a:p>
          <a:p>
            <a:pPr marL="0" indent="0">
              <a:lnSpc>
                <a:spcPct val="95000"/>
              </a:lnSpc>
              <a:spcBef>
                <a:spcPct val="0"/>
              </a:spcBef>
              <a:buFontTx/>
              <a:buNone/>
            </a:pPr>
            <a:r>
              <a:rPr lang="en-US" sz="2400" dirty="0">
                <a:solidFill>
                  <a:srgbClr val="000000"/>
                </a:solidFill>
                <a:latin typeface="Arial" pitchFamily="34" charset="0"/>
              </a:rPr>
              <a:t>6</a:t>
            </a:r>
            <a:r>
              <a:rPr lang="en-US" sz="2400" dirty="0" smtClean="0">
                <a:solidFill>
                  <a:srgbClr val="000000"/>
                </a:solidFill>
                <a:latin typeface="Arial" pitchFamily="34" charset="0"/>
              </a:rPr>
              <a:t>) </a:t>
            </a:r>
            <a:r>
              <a:rPr lang="en-US" sz="2400" dirty="0">
                <a:solidFill>
                  <a:srgbClr val="000000"/>
                </a:solidFill>
                <a:latin typeface="Arial" pitchFamily="34" charset="0"/>
              </a:rPr>
              <a:t>Raise your hand if you are partner A. </a:t>
            </a:r>
            <a:r>
              <a:rPr lang="en-US" sz="2400" dirty="0" smtClean="0">
                <a:solidFill>
                  <a:srgbClr val="000000"/>
                </a:solidFill>
                <a:latin typeface="Arial" pitchFamily="34" charset="0"/>
              </a:rPr>
              <a:t>You will ask first.</a:t>
            </a:r>
            <a:endParaRPr lang="en-US" sz="2400" dirty="0"/>
          </a:p>
          <a:p>
            <a:pPr marL="0" indent="0">
              <a:lnSpc>
                <a:spcPct val="95000"/>
              </a:lnSpc>
              <a:spcBef>
                <a:spcPct val="0"/>
              </a:spcBef>
              <a:buFontTx/>
              <a:buNone/>
            </a:pPr>
            <a:endParaRPr lang="en-US" sz="2400" dirty="0" smtClean="0">
              <a:solidFill>
                <a:srgbClr val="000000"/>
              </a:solidFill>
              <a:latin typeface="Arial" pitchFamily="34" charset="0"/>
            </a:endParaRPr>
          </a:p>
          <a:p>
            <a:pPr marL="0" indent="0">
              <a:lnSpc>
                <a:spcPct val="95000"/>
              </a:lnSpc>
              <a:spcBef>
                <a:spcPct val="0"/>
              </a:spcBef>
              <a:buFontTx/>
              <a:buNone/>
            </a:pPr>
            <a:r>
              <a:rPr lang="es-CL" sz="2400" dirty="0" smtClean="0">
                <a:latin typeface="Arial" pitchFamily="34" charset="0"/>
                <a:cs typeface="Arial" pitchFamily="34" charset="0"/>
              </a:rPr>
              <a:t>7) </a:t>
            </a:r>
            <a:r>
              <a:rPr lang="es-CL" sz="2400" dirty="0" err="1" smtClean="0">
                <a:latin typeface="Arial" pitchFamily="34" charset="0"/>
                <a:cs typeface="Arial" pitchFamily="34" charset="0"/>
              </a:rPr>
              <a:t>You</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will</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take</a:t>
            </a:r>
            <a:r>
              <a:rPr lang="es-CL" sz="2400" dirty="0" smtClean="0">
                <a:latin typeface="Arial" pitchFamily="34" charset="0"/>
                <a:cs typeface="Arial" pitchFamily="34" charset="0"/>
              </a:rPr>
              <a:t> </a:t>
            </a:r>
            <a:r>
              <a:rPr lang="es-CL" sz="2400" dirty="0" err="1" smtClean="0">
                <a:latin typeface="Arial" pitchFamily="34" charset="0"/>
                <a:cs typeface="Arial" pitchFamily="34" charset="0"/>
              </a:rPr>
              <a:t>turns</a:t>
            </a:r>
            <a:r>
              <a:rPr lang="es-CL" sz="2400" dirty="0">
                <a:latin typeface="Arial" pitchFamily="34" charset="0"/>
                <a:cs typeface="Arial" pitchFamily="34" charset="0"/>
              </a:rPr>
              <a:t> </a:t>
            </a:r>
            <a:r>
              <a:rPr lang="es-CL" sz="2400" dirty="0" err="1" smtClean="0">
                <a:latin typeface="Arial" pitchFamily="34" charset="0"/>
                <a:cs typeface="Arial" pitchFamily="34" charset="0"/>
              </a:rPr>
              <a:t>asking</a:t>
            </a:r>
            <a:r>
              <a:rPr lang="es-CL" sz="2400" dirty="0" smtClean="0">
                <a:latin typeface="Arial" pitchFamily="34" charset="0"/>
                <a:cs typeface="Arial" pitchFamily="34" charset="0"/>
              </a:rPr>
              <a:t> and </a:t>
            </a:r>
            <a:r>
              <a:rPr lang="es-CL" sz="2400" dirty="0" err="1" smtClean="0">
                <a:latin typeface="Arial" pitchFamily="34" charset="0"/>
                <a:cs typeface="Arial" pitchFamily="34" charset="0"/>
              </a:rPr>
              <a:t>answering</a:t>
            </a:r>
            <a:r>
              <a:rPr lang="es-CL" sz="2400" dirty="0">
                <a:latin typeface="Arial" pitchFamily="34" charset="0"/>
                <a:cs typeface="Arial" pitchFamily="34" charset="0"/>
              </a:rPr>
              <a:t>.</a:t>
            </a:r>
          </a:p>
          <a:p>
            <a:pPr marL="0" indent="0">
              <a:lnSpc>
                <a:spcPct val="95000"/>
              </a:lnSpc>
              <a:spcBef>
                <a:spcPct val="0"/>
              </a:spcBef>
              <a:buFontTx/>
              <a:buNone/>
            </a:pPr>
            <a:endParaRPr lang="en-US" sz="2400" dirty="0"/>
          </a:p>
          <a:p>
            <a:pPr marL="0" indent="0">
              <a:lnSpc>
                <a:spcPct val="95000"/>
              </a:lnSpc>
              <a:spcBef>
                <a:spcPct val="0"/>
              </a:spcBef>
              <a:buFontTx/>
              <a:buNone/>
            </a:pPr>
            <a:r>
              <a:rPr lang="en-US" sz="2400" dirty="0" smtClean="0">
                <a:solidFill>
                  <a:srgbClr val="000000"/>
                </a:solidFill>
                <a:latin typeface="Arial" pitchFamily="34" charset="0"/>
              </a:rPr>
              <a:t>8)</a:t>
            </a:r>
            <a:r>
              <a:rPr lang="en-US" sz="2400" dirty="0">
                <a:solidFill>
                  <a:srgbClr val="000000"/>
                </a:solidFill>
                <a:latin typeface="Arial" pitchFamily="34" charset="0"/>
              </a:rPr>
              <a:t> You will have 3 minutes to complete the worksheets.</a:t>
            </a:r>
            <a:endParaRPr lang="en-US" sz="2400" dirty="0"/>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                                                                 CCQs</a:t>
            </a:r>
            <a:endParaRPr lang="en-US" sz="2700" dirty="0">
              <a:solidFill>
                <a:srgbClr val="000000"/>
              </a:solidFill>
              <a:latin typeface="Arial" pitchFamily="34" charset="0"/>
            </a:endParaRPr>
          </a:p>
        </p:txBody>
      </p:sp>
      <p:pic>
        <p:nvPicPr>
          <p:cNvPr id="19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400" y="6889621"/>
            <a:ext cx="1741714" cy="66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8">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8">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8">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58">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585</Words>
  <Application>Microsoft Office PowerPoint</Application>
  <PresentationFormat>Personalizado</PresentationFormat>
  <Paragraphs>189</Paragraphs>
  <Slides>17</Slides>
  <Notes>12</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Default Design</vt:lpstr>
      <vt:lpstr>The Information Gap</vt:lpstr>
      <vt:lpstr>Info Gap: Instructions</vt:lpstr>
      <vt:lpstr>Giving Better Instructions (Teamwork-3 min.)</vt:lpstr>
      <vt:lpstr>Info Gap: Famous Artists</vt:lpstr>
      <vt:lpstr>ASK:              ANSWER:</vt:lpstr>
      <vt:lpstr>ASK:                   ANSWER:</vt:lpstr>
      <vt:lpstr>Modeling with Students</vt:lpstr>
      <vt:lpstr>Presentación de PowerPoint</vt:lpstr>
      <vt:lpstr>Setting Up for Success (Pairwork-3 min.)</vt:lpstr>
      <vt:lpstr>CCQs</vt:lpstr>
      <vt:lpstr>Quick Visual Check</vt:lpstr>
      <vt:lpstr>Recall (Teamwork-2 min.)</vt:lpstr>
      <vt:lpstr>Reflect (Teamwork-2 min.)</vt:lpstr>
      <vt:lpstr>Respond </vt:lpstr>
      <vt:lpstr>Creating Instructions (Teamwork-5 min.)</vt:lpstr>
      <vt:lpstr>Giving Instructions</vt:lpstr>
      <vt:lpstr>Symbolic 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MICHELLE</cp:lastModifiedBy>
  <cp:revision>23</cp:revision>
  <dcterms:created xsi:type="dcterms:W3CDTF">2004-05-06T09:28:21Z</dcterms:created>
  <dcterms:modified xsi:type="dcterms:W3CDTF">2012-01-30T13:47:49Z</dcterms:modified>
</cp:coreProperties>
</file>